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88" r:id="rId2"/>
    <p:sldId id="299" r:id="rId3"/>
    <p:sldId id="302" r:id="rId4"/>
    <p:sldId id="279" r:id="rId5"/>
    <p:sldId id="296" r:id="rId6"/>
    <p:sldId id="298" r:id="rId7"/>
    <p:sldId id="263" r:id="rId8"/>
    <p:sldId id="286"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9768"/>
    <a:srgbClr val="D24626"/>
    <a:srgbClr val="D24726"/>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21" autoAdjust="0"/>
    <p:restoredTop sz="94660" autoAdjust="0"/>
  </p:normalViewPr>
  <p:slideViewPr>
    <p:cSldViewPr snapToGrid="0">
      <p:cViewPr varScale="1">
        <p:scale>
          <a:sx n="76" d="100"/>
          <a:sy n="76" d="100"/>
        </p:scale>
        <p:origin x="114" y="7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26370776786999E-2"/>
          <c:y val="2.4673735329768801E-2"/>
          <c:w val="0.96514725844642602"/>
          <c:h val="0.62972883088000098"/>
        </c:manualLayout>
      </c:layout>
      <c:barChart>
        <c:barDir val="col"/>
        <c:grouping val="clustered"/>
        <c:varyColors val="0"/>
        <c:ser>
          <c:idx val="0"/>
          <c:order val="0"/>
          <c:tx>
            <c:strRef>
              <c:f>Sheet1!$B$1</c:f>
              <c:strCache>
                <c:ptCount val="1"/>
                <c:pt idx="0">
                  <c:v>National IGFs</c:v>
                </c:pt>
              </c:strCache>
            </c:strRef>
          </c:tx>
          <c:spPr>
            <a:solidFill>
              <a:srgbClr val="0070C0"/>
            </a:solidFill>
            <a:ln>
              <a:noFill/>
            </a:ln>
            <a:effectLst/>
          </c:spPr>
          <c:invertIfNegative val="0"/>
          <c:dLbls>
            <c:dLbl>
              <c:idx val="2"/>
              <c:layout/>
              <c:tx>
                <c:rich>
                  <a:bodyPr/>
                  <a:lstStyle/>
                  <a:p>
                    <a:r>
                      <a:rPr lang="en-US" smtClean="0"/>
                      <a:t>72</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8E9-4DB4-9592-B13AD4C343F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Canmbria"/>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2011 (37)</c:v>
                </c:pt>
                <c:pt idx="1">
                  <c:v>2015 (47)</c:v>
                </c:pt>
                <c:pt idx="2">
                  <c:v>March 2018 (99+8 in formation)</c:v>
                </c:pt>
              </c:strCache>
            </c:strRef>
          </c:cat>
          <c:val>
            <c:numRef>
              <c:f>Sheet1!$B$2:$B$4</c:f>
              <c:numCache>
                <c:formatCode>General</c:formatCode>
                <c:ptCount val="3"/>
                <c:pt idx="0">
                  <c:v>23</c:v>
                </c:pt>
                <c:pt idx="1">
                  <c:v>30</c:v>
                </c:pt>
                <c:pt idx="2">
                  <c:v>72</c:v>
                </c:pt>
              </c:numCache>
            </c:numRef>
          </c:val>
          <c:extLst>
            <c:ext xmlns:c16="http://schemas.microsoft.com/office/drawing/2014/chart" uri="{C3380CC4-5D6E-409C-BE32-E72D297353CC}">
              <c16:uniqueId val="{00000000-F34D-4A55-A1A7-C7D0DA024FFB}"/>
            </c:ext>
          </c:extLst>
        </c:ser>
        <c:ser>
          <c:idx val="1"/>
          <c:order val="1"/>
          <c:tx>
            <c:strRef>
              <c:f>Sheet1!$C$1</c:f>
              <c:strCache>
                <c:ptCount val="1"/>
                <c:pt idx="0">
                  <c:v>Regional IGFs</c:v>
                </c:pt>
              </c:strCache>
            </c:strRef>
          </c:tx>
          <c:spPr>
            <a:solidFill>
              <a:srgbClr val="C00000"/>
            </a:solidFill>
            <a:ln>
              <a:solidFill>
                <a:srgbClr val="FF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Camrbia"/>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2011 (37)</c:v>
                </c:pt>
                <c:pt idx="1">
                  <c:v>2015 (47)</c:v>
                </c:pt>
                <c:pt idx="2">
                  <c:v>March 2018 (99+8 in formation)</c:v>
                </c:pt>
              </c:strCache>
            </c:strRef>
          </c:cat>
          <c:val>
            <c:numRef>
              <c:f>Sheet1!$C$2:$C$4</c:f>
              <c:numCache>
                <c:formatCode>General</c:formatCode>
                <c:ptCount val="3"/>
                <c:pt idx="0">
                  <c:v>12</c:v>
                </c:pt>
                <c:pt idx="1">
                  <c:v>13</c:v>
                </c:pt>
                <c:pt idx="2">
                  <c:v>17</c:v>
                </c:pt>
              </c:numCache>
            </c:numRef>
          </c:val>
          <c:extLst>
            <c:ext xmlns:c16="http://schemas.microsoft.com/office/drawing/2014/chart" uri="{C3380CC4-5D6E-409C-BE32-E72D297353CC}">
              <c16:uniqueId val="{00000001-F34D-4A55-A1A7-C7D0DA024FFB}"/>
            </c:ext>
          </c:extLst>
        </c:ser>
        <c:ser>
          <c:idx val="2"/>
          <c:order val="2"/>
          <c:tx>
            <c:strRef>
              <c:f>Sheet1!$D$1</c:f>
              <c:strCache>
                <c:ptCount val="1"/>
                <c:pt idx="0">
                  <c:v>Youth IGFs</c:v>
                </c:pt>
              </c:strCache>
            </c:strRef>
          </c:tx>
          <c:spPr>
            <a:solidFill>
              <a:srgbClr val="00B050"/>
            </a:solidFill>
            <a:ln>
              <a:noFill/>
            </a:ln>
            <a:effectLst/>
          </c:spPr>
          <c:invertIfNegative val="0"/>
          <c:dLbls>
            <c:dLbl>
              <c:idx val="2"/>
              <c:layout/>
              <c:tx>
                <c:rich>
                  <a:bodyPr/>
                  <a:lstStyle/>
                  <a:p>
                    <a:r>
                      <a:rPr lang="en-US" smtClean="0"/>
                      <a:t>10</a:t>
                    </a:r>
                    <a:endParaRPr lang="en-US"/>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8E9-4DB4-9592-B13AD4C343F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Camrbia"/>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2011 (37)</c:v>
                </c:pt>
                <c:pt idx="1">
                  <c:v>2015 (47)</c:v>
                </c:pt>
                <c:pt idx="2">
                  <c:v>March 2018 (99+8 in formation)</c:v>
                </c:pt>
              </c:strCache>
            </c:strRef>
          </c:cat>
          <c:val>
            <c:numRef>
              <c:f>Sheet1!$D$2:$D$4</c:f>
              <c:numCache>
                <c:formatCode>General</c:formatCode>
                <c:ptCount val="3"/>
                <c:pt idx="0">
                  <c:v>2</c:v>
                </c:pt>
                <c:pt idx="1">
                  <c:v>4</c:v>
                </c:pt>
                <c:pt idx="2">
                  <c:v>10</c:v>
                </c:pt>
              </c:numCache>
            </c:numRef>
          </c:val>
          <c:extLst>
            <c:ext xmlns:c16="http://schemas.microsoft.com/office/drawing/2014/chart" uri="{C3380CC4-5D6E-409C-BE32-E72D297353CC}">
              <c16:uniqueId val="{00000002-F34D-4A55-A1A7-C7D0DA024FFB}"/>
            </c:ext>
          </c:extLst>
        </c:ser>
        <c:dLbls>
          <c:showLegendKey val="0"/>
          <c:showVal val="0"/>
          <c:showCatName val="0"/>
          <c:showSerName val="0"/>
          <c:showPercent val="0"/>
          <c:showBubbleSize val="0"/>
        </c:dLbls>
        <c:gapWidth val="219"/>
        <c:overlap val="-27"/>
        <c:axId val="-648765696"/>
        <c:axId val="-739058720"/>
      </c:barChart>
      <c:catAx>
        <c:axId val="-64876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Camrbia"/>
                <a:ea typeface="+mn-ea"/>
                <a:cs typeface="+mn-cs"/>
              </a:defRPr>
            </a:pPr>
            <a:endParaRPr lang="en-US"/>
          </a:p>
        </c:txPr>
        <c:crossAx val="-739058720"/>
        <c:crosses val="autoZero"/>
        <c:auto val="1"/>
        <c:lblAlgn val="ctr"/>
        <c:lblOffset val="100"/>
        <c:noMultiLvlLbl val="0"/>
      </c:catAx>
      <c:valAx>
        <c:axId val="-73905872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48765696"/>
        <c:crosses val="autoZero"/>
        <c:crossBetween val="between"/>
      </c:valAx>
      <c:spPr>
        <a:noFill/>
        <a:ln>
          <a:noFill/>
        </a:ln>
        <a:effectLst/>
      </c:spPr>
    </c:plotArea>
    <c:legend>
      <c:legendPos val="b"/>
      <c:layout>
        <c:manualLayout>
          <c:xMode val="edge"/>
          <c:yMode val="edge"/>
          <c:x val="0.15268170265996001"/>
          <c:y val="0.80647172472942297"/>
          <c:w val="0.61859437421366104"/>
          <c:h val="9.0347200255179699E-2"/>
        </c:manualLayout>
      </c:layout>
      <c:overlay val="0"/>
      <c:spPr>
        <a:noFill/>
        <a:ln>
          <a:solidFill>
            <a:srgbClr val="0070C0"/>
          </a:solidFill>
        </a:ln>
        <a:effectLst/>
      </c:spPr>
      <c:txPr>
        <a:bodyPr rot="0" spcFirstLastPara="1" vertOverflow="ellipsis" vert="horz" wrap="square" anchor="ctr" anchorCtr="1"/>
        <a:lstStyle/>
        <a:p>
          <a:pPr>
            <a:defRPr sz="1600" b="1" i="0" u="none" strike="noStrike" kern="1200" baseline="0">
              <a:solidFill>
                <a:schemeClr val="tx1"/>
              </a:solidFill>
              <a:latin typeface="Camrbia"/>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3574215234902301"/>
          <c:y val="0"/>
          <c:w val="0.80059216099477004"/>
          <c:h val="1"/>
        </c:manualLayout>
      </c:layout>
      <c:pie3DChart>
        <c:varyColors val="1"/>
        <c:ser>
          <c:idx val="0"/>
          <c:order val="0"/>
          <c:tx>
            <c:strRef>
              <c:f>Sheet1!$B$1</c:f>
              <c:strCache>
                <c:ptCount val="1"/>
                <c:pt idx="0">
                  <c:v>Column1</c:v>
                </c:pt>
              </c:strCache>
            </c:strRef>
          </c:tx>
          <c:dPt>
            <c:idx val="0"/>
            <c:bubble3D val="0"/>
            <c:spPr>
              <a:solidFill>
                <a:srgbClr val="0070C0"/>
              </a:solidFill>
            </c:spPr>
            <c:extLst>
              <c:ext xmlns:c16="http://schemas.microsoft.com/office/drawing/2014/chart" uri="{C3380CC4-5D6E-409C-BE32-E72D297353CC}">
                <c16:uniqueId val="{00000001-C88A-4D1F-B4B9-244CECE0ACFD}"/>
              </c:ext>
            </c:extLst>
          </c:dPt>
          <c:dPt>
            <c:idx val="1"/>
            <c:bubble3D val="0"/>
            <c:spPr>
              <a:solidFill>
                <a:srgbClr val="C00000"/>
              </a:solidFill>
            </c:spPr>
            <c:extLst>
              <c:ext xmlns:c16="http://schemas.microsoft.com/office/drawing/2014/chart" uri="{C3380CC4-5D6E-409C-BE32-E72D297353CC}">
                <c16:uniqueId val="{00000003-C88A-4D1F-B4B9-244CECE0ACFD}"/>
              </c:ext>
            </c:extLst>
          </c:dPt>
          <c:dPt>
            <c:idx val="2"/>
            <c:bubble3D val="0"/>
            <c:spPr>
              <a:solidFill>
                <a:srgbClr val="FFC000"/>
              </a:solidFill>
            </c:spPr>
            <c:extLst>
              <c:ext xmlns:c16="http://schemas.microsoft.com/office/drawing/2014/chart" uri="{C3380CC4-5D6E-409C-BE32-E72D297353CC}">
                <c16:uniqueId val="{00000005-C88A-4D1F-B4B9-244CECE0ACFD}"/>
              </c:ext>
            </c:extLst>
          </c:dPt>
          <c:dPt>
            <c:idx val="3"/>
            <c:bubble3D val="0"/>
            <c:spPr>
              <a:solidFill>
                <a:srgbClr val="00B050"/>
              </a:solidFill>
            </c:spPr>
            <c:extLst>
              <c:ext xmlns:c16="http://schemas.microsoft.com/office/drawing/2014/chart" uri="{C3380CC4-5D6E-409C-BE32-E72D297353CC}">
                <c16:uniqueId val="{00000007-C88A-4D1F-B4B9-244CECE0ACFD}"/>
              </c:ext>
            </c:extLst>
          </c:dPt>
          <c:dLbls>
            <c:dLbl>
              <c:idx val="0"/>
              <c:layout>
                <c:manualLayout>
                  <c:x val="-0.29207932341790599"/>
                  <c:y val="-0.13968002485672201"/>
                </c:manualLayout>
              </c:layout>
              <c:tx>
                <c:rich>
                  <a:bodyPr/>
                  <a:lstStyle/>
                  <a:p>
                    <a:pPr>
                      <a:defRPr sz="1600" b="1">
                        <a:latin typeface="+mn-lt"/>
                        <a:cs typeface="Arial" panose="020B0604020202020204" pitchFamily="34" charset="0"/>
                      </a:defRPr>
                    </a:pPr>
                    <a:r>
                      <a:rPr lang="en-US" dirty="0"/>
                      <a:t>National IGFs, </a:t>
                    </a:r>
                    <a:r>
                      <a:rPr lang="en-US" dirty="0" smtClean="0"/>
                      <a:t>72</a:t>
                    </a:r>
                    <a:endParaRPr lang="en-US" dirty="0"/>
                  </a:p>
                </c:rich>
              </c:tx>
              <c:sp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88A-4D1F-B4B9-244CECE0ACFD}"/>
                </c:ext>
              </c:extLst>
            </c:dLbl>
            <c:dLbl>
              <c:idx val="1"/>
              <c:layout>
                <c:manualLayout>
                  <c:x val="0.173430275913497"/>
                  <c:y val="-0.18521695164253099"/>
                </c:manualLayout>
              </c:layout>
              <c:tx>
                <c:rich>
                  <a:bodyPr/>
                  <a:lstStyle/>
                  <a:p>
                    <a:pPr>
                      <a:defRPr sz="1600" b="1">
                        <a:latin typeface="+mn-lt"/>
                        <a:cs typeface="Arial" panose="020B0604020202020204" pitchFamily="34" charset="0"/>
                      </a:defRPr>
                    </a:pPr>
                    <a:r>
                      <a:rPr lang="en-US" dirty="0"/>
                      <a:t>Regional IGFs, 17</a:t>
                    </a:r>
                  </a:p>
                </c:rich>
              </c:tx>
              <c:sp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88A-4D1F-B4B9-244CECE0ACFD}"/>
                </c:ext>
              </c:extLst>
            </c:dLbl>
            <c:dLbl>
              <c:idx val="2"/>
              <c:layout>
                <c:manualLayout>
                  <c:x val="0.200821314031877"/>
                  <c:y val="7.2759387451883997E-2"/>
                </c:manualLayout>
              </c:layout>
              <c:tx>
                <c:rich>
                  <a:bodyPr/>
                  <a:lstStyle/>
                  <a:p>
                    <a:pPr>
                      <a:defRPr sz="1600" b="1">
                        <a:latin typeface="+mn-lt"/>
                        <a:cs typeface="Arial" panose="020B0604020202020204" pitchFamily="34" charset="0"/>
                      </a:defRPr>
                    </a:pPr>
                    <a:r>
                      <a:rPr lang="en-US" b="1" baseline="0" dirty="0">
                        <a:latin typeface="+mn-lt"/>
                      </a:rPr>
                      <a:t>NRIs </a:t>
                    </a:r>
                    <a:r>
                      <a:rPr lang="en-US" b="1" i="1" baseline="0" dirty="0">
                        <a:solidFill>
                          <a:schemeClr val="tx1"/>
                        </a:solidFill>
                        <a:latin typeface="+mn-lt"/>
                      </a:rPr>
                      <a:t>in-formation</a:t>
                    </a:r>
                    <a:r>
                      <a:rPr lang="en-US" b="1" dirty="0">
                        <a:solidFill>
                          <a:schemeClr val="tx1"/>
                        </a:solidFill>
                        <a:latin typeface="+mn-lt"/>
                      </a:rPr>
                      <a:t>, </a:t>
                    </a:r>
                    <a:r>
                      <a:rPr lang="en-US" b="1" dirty="0" smtClean="0">
                        <a:solidFill>
                          <a:prstClr val="black"/>
                        </a:solidFill>
                        <a:latin typeface="+mn-lt"/>
                      </a:rPr>
                      <a:t>8</a:t>
                    </a:r>
                    <a:endParaRPr lang="en-US" b="1" dirty="0">
                      <a:latin typeface="+mn-lt"/>
                    </a:endParaRPr>
                  </a:p>
                </c:rich>
              </c:tx>
              <c:spPr/>
              <c:showLegendKey val="1"/>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88A-4D1F-B4B9-244CECE0ACFD}"/>
                </c:ext>
              </c:extLst>
            </c:dLbl>
            <c:dLbl>
              <c:idx val="3"/>
              <c:layout>
                <c:manualLayout>
                  <c:x val="8.7644195482276199E-2"/>
                  <c:y val="8.5547551854974202E-2"/>
                </c:manualLayout>
              </c:layout>
              <c:tx>
                <c:rich>
                  <a:bodyPr/>
                  <a:lstStyle/>
                  <a:p>
                    <a:pPr>
                      <a:defRPr sz="1600" b="1">
                        <a:latin typeface="+mn-lt"/>
                        <a:cs typeface="Arial" panose="020B0604020202020204" pitchFamily="34" charset="0"/>
                      </a:defRPr>
                    </a:pPr>
                    <a:fld id="{2729420F-1B7B-45A4-84DF-16D055B92DB5}" type="CATEGORYNAME">
                      <a:rPr lang="en-US"/>
                      <a:pPr>
                        <a:defRPr sz="1600" b="1">
                          <a:latin typeface="+mn-lt"/>
                          <a:cs typeface="Arial" panose="020B0604020202020204" pitchFamily="34" charset="0"/>
                        </a:defRPr>
                      </a:pPr>
                      <a:t>[CATEGORY NAME]</a:t>
                    </a:fld>
                    <a:r>
                      <a:rPr lang="en-US" baseline="0" dirty="0"/>
                      <a:t>, </a:t>
                    </a:r>
                    <a:r>
                      <a:rPr lang="en-US" baseline="0" dirty="0" smtClean="0"/>
                      <a:t>10</a:t>
                    </a:r>
                  </a:p>
                </c:rich>
              </c:tx>
              <c:spPr/>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C88A-4D1F-B4B9-244CECE0ACFD}"/>
                </c:ext>
              </c:extLst>
            </c:dLbl>
            <c:spPr>
              <a:noFill/>
              <a:ln>
                <a:noFill/>
              </a:ln>
              <a:effectLst/>
            </c:spPr>
            <c:txPr>
              <a:bodyPr/>
              <a:lstStyle/>
              <a:p>
                <a:pPr>
                  <a:defRPr sz="1600">
                    <a:latin typeface="Arial" panose="020B0604020202020204" pitchFamily="34" charset="0"/>
                    <a:cs typeface="Arial" panose="020B0604020202020204" pitchFamily="34" charset="0"/>
                  </a:defRPr>
                </a:pPr>
                <a:endParaRPr lang="en-US"/>
              </a:p>
            </c:txPr>
            <c:showLegendKey val="0"/>
            <c:showVal val="0"/>
            <c:showCatName val="1"/>
            <c:showSerName val="0"/>
            <c:showPercent val="0"/>
            <c:showBubbleSize val="0"/>
            <c:showLeaderLines val="1"/>
            <c:extLst>
              <c:ext xmlns:c15="http://schemas.microsoft.com/office/drawing/2012/chart" uri="{CE6537A1-D6FC-4f65-9D91-7224C49458BB}"/>
            </c:extLst>
          </c:dLbls>
          <c:cat>
            <c:strRef>
              <c:f>Sheet1!$A$2:$A$5</c:f>
              <c:strCache>
                <c:ptCount val="4"/>
                <c:pt idx="0">
                  <c:v>National IGFs</c:v>
                </c:pt>
                <c:pt idx="1">
                  <c:v>Regional IGFs</c:v>
                </c:pt>
                <c:pt idx="2">
                  <c:v>In-formation IGFs</c:v>
                </c:pt>
                <c:pt idx="3">
                  <c:v>Youth IGFs</c:v>
                </c:pt>
              </c:strCache>
            </c:strRef>
          </c:cat>
          <c:val>
            <c:numRef>
              <c:f>Sheet1!$B$2:$B$5</c:f>
              <c:numCache>
                <c:formatCode>General</c:formatCode>
                <c:ptCount val="4"/>
                <c:pt idx="0">
                  <c:v>54</c:v>
                </c:pt>
                <c:pt idx="1">
                  <c:v>15</c:v>
                </c:pt>
                <c:pt idx="2">
                  <c:v>14</c:v>
                </c:pt>
                <c:pt idx="3">
                  <c:v>8</c:v>
                </c:pt>
              </c:numCache>
            </c:numRef>
          </c:val>
          <c:extLst>
            <c:ext xmlns:c16="http://schemas.microsoft.com/office/drawing/2014/chart" uri="{C3380CC4-5D6E-409C-BE32-E72D297353CC}">
              <c16:uniqueId val="{00000008-C88A-4D1F-B4B9-244CECE0ACFD}"/>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224D94-F62A-41EA-8576-46D5CA3C60CF}" type="doc">
      <dgm:prSet loTypeId="urn:microsoft.com/office/officeart/2005/8/layout/chevron1" loCatId="process" qsTypeId="urn:microsoft.com/office/officeart/2005/8/quickstyle/simple4" qsCatId="simple" csTypeId="urn:microsoft.com/office/officeart/2005/8/colors/accent1_2" csCatId="accent1" phldr="1"/>
      <dgm:spPr/>
    </dgm:pt>
    <dgm:pt modelId="{5913C2EA-EC47-4BA6-978E-957F3FD46BE6}">
      <dgm:prSet phldrT="[Text]" custT="1"/>
      <dgm:spPr/>
      <dgm:t>
        <a:bodyPr/>
        <a:lstStyle/>
        <a:p>
          <a:r>
            <a:rPr lang="en-US" sz="1200" b="1" dirty="0">
              <a:latin typeface="Cambria" panose="02040503050406030204" pitchFamily="18" charset="0"/>
            </a:rPr>
            <a:t>Jan.</a:t>
          </a:r>
        </a:p>
      </dgm:t>
    </dgm:pt>
    <dgm:pt modelId="{6D1D58BD-72C0-4FD8-A972-776372E0284C}" type="parTrans" cxnId="{892B03D6-91A5-4FAA-9598-1C92941BBAC3}">
      <dgm:prSet/>
      <dgm:spPr/>
      <dgm:t>
        <a:bodyPr/>
        <a:lstStyle/>
        <a:p>
          <a:endParaRPr lang="en-US"/>
        </a:p>
      </dgm:t>
    </dgm:pt>
    <dgm:pt modelId="{6193B906-F4AD-4581-8E9E-50C17389C3BF}" type="sibTrans" cxnId="{892B03D6-91A5-4FAA-9598-1C92941BBAC3}">
      <dgm:prSet/>
      <dgm:spPr/>
      <dgm:t>
        <a:bodyPr/>
        <a:lstStyle/>
        <a:p>
          <a:endParaRPr lang="en-US"/>
        </a:p>
      </dgm:t>
    </dgm:pt>
    <dgm:pt modelId="{CA915A94-97AE-45BC-B917-1C6123F8D9AB}">
      <dgm:prSet phldrT="[Text]" custT="1"/>
      <dgm:spPr/>
      <dgm:t>
        <a:bodyPr/>
        <a:lstStyle/>
        <a:p>
          <a:r>
            <a:rPr lang="en-US" sz="1100" b="1" dirty="0">
              <a:solidFill>
                <a:schemeClr val="accent5"/>
              </a:solidFill>
              <a:latin typeface="Cambria" panose="02040503050406030204" pitchFamily="18" charset="0"/>
              <a:ea typeface="Cambria" charset="0"/>
              <a:cs typeface="Cambria" charset="0"/>
            </a:rPr>
            <a:t>Trinidad and Tobago IGF, 26 January</a:t>
          </a:r>
        </a:p>
      </dgm:t>
    </dgm:pt>
    <dgm:pt modelId="{769E319B-2FF4-4E89-8ECF-18A2B0207AFD}" type="parTrans" cxnId="{019C9535-2EBC-420E-BFD3-C0D2E58214CE}">
      <dgm:prSet/>
      <dgm:spPr/>
      <dgm:t>
        <a:bodyPr/>
        <a:lstStyle/>
        <a:p>
          <a:endParaRPr lang="en-US"/>
        </a:p>
      </dgm:t>
    </dgm:pt>
    <dgm:pt modelId="{993571BB-3EAC-4D27-9AB0-F21E558F9B78}" type="sibTrans" cxnId="{019C9535-2EBC-420E-BFD3-C0D2E58214CE}">
      <dgm:prSet/>
      <dgm:spPr/>
      <dgm:t>
        <a:bodyPr/>
        <a:lstStyle/>
        <a:p>
          <a:endParaRPr lang="en-US"/>
        </a:p>
      </dgm:t>
    </dgm:pt>
    <dgm:pt modelId="{ECAD85D6-9382-46CF-ACBE-7FA142D9A44A}">
      <dgm:prSet phldrT="[Text]" custT="1"/>
      <dgm:spPr/>
      <dgm:t>
        <a:bodyPr/>
        <a:lstStyle/>
        <a:p>
          <a:r>
            <a:rPr lang="en-US" sz="1200" b="1" dirty="0">
              <a:latin typeface="Cambria" panose="02040503050406030204" pitchFamily="18" charset="0"/>
            </a:rPr>
            <a:t>March</a:t>
          </a:r>
        </a:p>
      </dgm:t>
    </dgm:pt>
    <dgm:pt modelId="{64063963-575C-4AE0-969B-F60F2DF105D5}" type="parTrans" cxnId="{B42BD908-E84B-4F7A-902B-005F18AD2F01}">
      <dgm:prSet/>
      <dgm:spPr/>
      <dgm:t>
        <a:bodyPr/>
        <a:lstStyle/>
        <a:p>
          <a:endParaRPr lang="en-US"/>
        </a:p>
      </dgm:t>
    </dgm:pt>
    <dgm:pt modelId="{3CBA8848-BDB7-4F26-9C23-3694DC47DFF6}" type="sibTrans" cxnId="{B42BD908-E84B-4F7A-902B-005F18AD2F01}">
      <dgm:prSet/>
      <dgm:spPr/>
      <dgm:t>
        <a:bodyPr/>
        <a:lstStyle/>
        <a:p>
          <a:endParaRPr lang="en-US"/>
        </a:p>
      </dgm:t>
    </dgm:pt>
    <dgm:pt modelId="{32ACA351-CB76-4103-8B5A-7A7C8E1E7296}">
      <dgm:prSet phldrT="[Text]" custT="1"/>
      <dgm:spPr/>
      <dgm:t>
        <a:bodyPr/>
        <a:lstStyle/>
        <a:p>
          <a:r>
            <a:rPr lang="fr-CH" sz="1100" b="1" dirty="0">
              <a:solidFill>
                <a:schemeClr val="accent5"/>
              </a:solidFill>
              <a:latin typeface="Cambria" panose="02040503050406030204" pitchFamily="18" charset="0"/>
            </a:rPr>
            <a:t>Afghani-</a:t>
          </a:r>
          <a:br>
            <a:rPr lang="fr-CH" sz="1100" b="1" dirty="0">
              <a:solidFill>
                <a:schemeClr val="accent5"/>
              </a:solidFill>
              <a:latin typeface="Cambria" panose="02040503050406030204" pitchFamily="18" charset="0"/>
            </a:rPr>
          </a:br>
          <a:r>
            <a:rPr lang="fr-CH" sz="1100" b="1" dirty="0" err="1">
              <a:solidFill>
                <a:schemeClr val="accent5"/>
              </a:solidFill>
              <a:latin typeface="Cambria" panose="02040503050406030204" pitchFamily="18" charset="0"/>
            </a:rPr>
            <a:t>stan</a:t>
          </a:r>
          <a:r>
            <a:rPr lang="fr-CH" sz="1100" b="1" dirty="0">
              <a:solidFill>
                <a:schemeClr val="accent5"/>
              </a:solidFill>
              <a:latin typeface="Cambria" panose="02040503050406030204" pitchFamily="18" charset="0"/>
            </a:rPr>
            <a:t> IGF, 29-30 March</a:t>
          </a:r>
          <a:endParaRPr lang="en-US" sz="1100" b="1" dirty="0">
            <a:solidFill>
              <a:schemeClr val="accent5"/>
            </a:solidFill>
            <a:latin typeface="Cambria" panose="02040503050406030204" pitchFamily="18" charset="0"/>
          </a:endParaRPr>
        </a:p>
      </dgm:t>
    </dgm:pt>
    <dgm:pt modelId="{0B47A432-1750-4C66-A79B-AC7588C80653}" type="parTrans" cxnId="{341CC7E8-E60A-4CDC-AA00-15FA721C7AEE}">
      <dgm:prSet/>
      <dgm:spPr/>
      <dgm:t>
        <a:bodyPr/>
        <a:lstStyle/>
        <a:p>
          <a:endParaRPr lang="en-US"/>
        </a:p>
      </dgm:t>
    </dgm:pt>
    <dgm:pt modelId="{74F673A6-2BEC-4750-9F77-53FA3261408D}" type="sibTrans" cxnId="{341CC7E8-E60A-4CDC-AA00-15FA721C7AEE}">
      <dgm:prSet/>
      <dgm:spPr/>
      <dgm:t>
        <a:bodyPr/>
        <a:lstStyle/>
        <a:p>
          <a:endParaRPr lang="en-US"/>
        </a:p>
      </dgm:t>
    </dgm:pt>
    <dgm:pt modelId="{9C9D7BC8-FCC3-423E-B886-2AF307A3A1CB}">
      <dgm:prSet phldrT="[Text]" custT="1"/>
      <dgm:spPr/>
      <dgm:t>
        <a:bodyPr/>
        <a:lstStyle/>
        <a:p>
          <a:r>
            <a:rPr lang="en-US" sz="1200" b="1" dirty="0">
              <a:latin typeface="Cambria" panose="02040503050406030204" pitchFamily="18" charset="0"/>
            </a:rPr>
            <a:t>April</a:t>
          </a:r>
        </a:p>
      </dgm:t>
    </dgm:pt>
    <dgm:pt modelId="{2CDFB1CB-9203-4C2B-8819-6E7FCEE0DF1C}" type="parTrans" cxnId="{FABB8A99-CC5D-4C15-855C-D422518BF081}">
      <dgm:prSet/>
      <dgm:spPr/>
      <dgm:t>
        <a:bodyPr/>
        <a:lstStyle/>
        <a:p>
          <a:endParaRPr lang="en-US"/>
        </a:p>
      </dgm:t>
    </dgm:pt>
    <dgm:pt modelId="{9CDCE0BE-2803-4B56-93FA-DD70706DEA25}" type="sibTrans" cxnId="{FABB8A99-CC5D-4C15-855C-D422518BF081}">
      <dgm:prSet/>
      <dgm:spPr/>
      <dgm:t>
        <a:bodyPr/>
        <a:lstStyle/>
        <a:p>
          <a:endParaRPr lang="en-US"/>
        </a:p>
      </dgm:t>
    </dgm:pt>
    <dgm:pt modelId="{006AF7DC-4258-4CB1-9A08-7C20E9827DA2}">
      <dgm:prSet phldrT="[Text]" custT="1"/>
      <dgm:spPr/>
      <dgm:t>
        <a:bodyPr/>
        <a:lstStyle/>
        <a:p>
          <a:r>
            <a:rPr lang="en-US" sz="1100" b="1" dirty="0">
              <a:solidFill>
                <a:schemeClr val="accent5"/>
              </a:solidFill>
              <a:latin typeface="Cambria" panose="02040503050406030204" pitchFamily="18" charset="0"/>
            </a:rPr>
            <a:t>Russia IGF, 7 April</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F80BA939-AEB1-4ABB-BC56-0F0CFF4B4D0A}" type="parTrans" cxnId="{41DB5352-BC29-41DA-84E6-701E21C3533F}">
      <dgm:prSet/>
      <dgm:spPr/>
      <dgm:t>
        <a:bodyPr/>
        <a:lstStyle/>
        <a:p>
          <a:endParaRPr lang="en-US"/>
        </a:p>
      </dgm:t>
    </dgm:pt>
    <dgm:pt modelId="{4A6F436B-6C7E-4B22-80CB-67F084B19D77}" type="sibTrans" cxnId="{41DB5352-BC29-41DA-84E6-701E21C3533F}">
      <dgm:prSet/>
      <dgm:spPr/>
      <dgm:t>
        <a:bodyPr/>
        <a:lstStyle/>
        <a:p>
          <a:endParaRPr lang="en-US"/>
        </a:p>
      </dgm:t>
    </dgm:pt>
    <dgm:pt modelId="{815D8152-0EFF-4F25-8349-586BF82ABF4C}">
      <dgm:prSet phldrT="[Text]" custT="1"/>
      <dgm:spPr/>
      <dgm:t>
        <a:bodyPr/>
        <a:lstStyle/>
        <a:p>
          <a:r>
            <a:rPr lang="en-US" sz="1200" b="1" dirty="0">
              <a:latin typeface="Cambria" panose="02040503050406030204" pitchFamily="18" charset="0"/>
            </a:rPr>
            <a:t>May</a:t>
          </a:r>
        </a:p>
      </dgm:t>
    </dgm:pt>
    <dgm:pt modelId="{B423F2B8-1AD0-4E48-A78A-FDD544D36CB2}" type="parTrans" cxnId="{7E3ECEF0-ACB3-4E7F-98FA-854488874E46}">
      <dgm:prSet/>
      <dgm:spPr/>
      <dgm:t>
        <a:bodyPr/>
        <a:lstStyle/>
        <a:p>
          <a:endParaRPr lang="en-US"/>
        </a:p>
      </dgm:t>
    </dgm:pt>
    <dgm:pt modelId="{12AE6CDE-0074-4903-9B79-C25FB8770CF4}" type="sibTrans" cxnId="{7E3ECEF0-ACB3-4E7F-98FA-854488874E46}">
      <dgm:prSet/>
      <dgm:spPr/>
      <dgm:t>
        <a:bodyPr/>
        <a:lstStyle/>
        <a:p>
          <a:endParaRPr lang="en-US"/>
        </a:p>
      </dgm:t>
    </dgm:pt>
    <dgm:pt modelId="{3439D026-9E7E-4383-BC74-EFC85FFDA252}">
      <dgm:prSet phldrT="[Text]" custT="1"/>
      <dgm:spPr/>
      <dgm:t>
        <a:bodyPr/>
        <a:lstStyle/>
        <a:p>
          <a:r>
            <a:rPr lang="en-US" sz="1100" b="1" dirty="0">
              <a:solidFill>
                <a:schemeClr val="accent5"/>
              </a:solidFill>
              <a:latin typeface="Cambria" panose="02040503050406030204" pitchFamily="18" charset="0"/>
            </a:rPr>
            <a:t>Belarus IGF, 16 May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495DACF4-E2C8-4045-BC21-5C495A7D8735}" type="parTrans" cxnId="{8BA9B514-4B66-424E-A27C-76FB43E3A738}">
      <dgm:prSet/>
      <dgm:spPr/>
      <dgm:t>
        <a:bodyPr/>
        <a:lstStyle/>
        <a:p>
          <a:endParaRPr lang="en-US"/>
        </a:p>
      </dgm:t>
    </dgm:pt>
    <dgm:pt modelId="{D0DAE8FD-92B5-4685-BCA0-074B06A5C821}" type="sibTrans" cxnId="{8BA9B514-4B66-424E-A27C-76FB43E3A738}">
      <dgm:prSet/>
      <dgm:spPr/>
      <dgm:t>
        <a:bodyPr/>
        <a:lstStyle/>
        <a:p>
          <a:endParaRPr lang="en-US"/>
        </a:p>
      </dgm:t>
    </dgm:pt>
    <dgm:pt modelId="{39061A19-A3CA-4EF4-9499-427A08651700}">
      <dgm:prSet phldrT="[Text]" custT="1"/>
      <dgm:spPr/>
      <dgm:t>
        <a:bodyPr/>
        <a:lstStyle/>
        <a:p>
          <a:r>
            <a:rPr lang="en-US" sz="1200" b="1" dirty="0">
              <a:latin typeface="Cambria" panose="02040503050406030204" pitchFamily="18" charset="0"/>
            </a:rPr>
            <a:t>June</a:t>
          </a:r>
        </a:p>
      </dgm:t>
    </dgm:pt>
    <dgm:pt modelId="{129A94F4-0CA8-4879-9334-07CB4708F19F}" type="parTrans" cxnId="{72293AE2-71F0-42CF-A66C-3CF5375B1639}">
      <dgm:prSet/>
      <dgm:spPr/>
      <dgm:t>
        <a:bodyPr/>
        <a:lstStyle/>
        <a:p>
          <a:endParaRPr lang="en-US"/>
        </a:p>
      </dgm:t>
    </dgm:pt>
    <dgm:pt modelId="{78B37835-2256-43A6-8E20-E8B52CBF29FE}" type="sibTrans" cxnId="{72293AE2-71F0-42CF-A66C-3CF5375B1639}">
      <dgm:prSet/>
      <dgm:spPr/>
      <dgm:t>
        <a:bodyPr/>
        <a:lstStyle/>
        <a:p>
          <a:endParaRPr lang="en-US"/>
        </a:p>
      </dgm:t>
    </dgm:pt>
    <dgm:pt modelId="{0708F9D7-D7A6-4B2F-AB0B-1722AE4657E2}">
      <dgm:prSet phldrT="[Text]" custT="1"/>
      <dgm:spPr/>
      <dgm:t>
        <a:bodyPr/>
        <a:lstStyle/>
        <a:p>
          <a:r>
            <a:rPr lang="en-US" sz="1100" b="1" dirty="0" err="1">
              <a:solidFill>
                <a:srgbClr val="C00000"/>
              </a:solidFill>
              <a:latin typeface="Cambria" panose="02040503050406030204" pitchFamily="18" charset="0"/>
            </a:rPr>
            <a:t>EuroDIG</a:t>
          </a:r>
          <a:r>
            <a:rPr lang="en-US" sz="1100" b="1" dirty="0">
              <a:solidFill>
                <a:srgbClr val="C00000"/>
              </a:solidFill>
              <a:latin typeface="Cambria" panose="02040503050406030204" pitchFamily="18" charset="0"/>
            </a:rPr>
            <a:t>,  6-7 June Estonia</a:t>
          </a:r>
          <a:r>
            <a:rPr lang="en-US" sz="1100" b="1" dirty="0">
              <a:solidFill>
                <a:schemeClr val="accent6">
                  <a:lumMod val="50000"/>
                </a:schemeClr>
              </a:solidFill>
              <a:latin typeface="Cambria" panose="02040503050406030204" pitchFamily="18" charset="0"/>
            </a:rPr>
            <a:t/>
          </a:r>
          <a:br>
            <a:rPr lang="en-US" sz="1100" b="1" dirty="0">
              <a:solidFill>
                <a:schemeClr val="accent6">
                  <a:lumMod val="50000"/>
                </a:schemeClr>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17C98F1D-A523-4961-B747-A5D3313763B4}" type="parTrans" cxnId="{223B5527-89EB-4E74-ACAF-B1DB0849E284}">
      <dgm:prSet/>
      <dgm:spPr/>
      <dgm:t>
        <a:bodyPr/>
        <a:lstStyle/>
        <a:p>
          <a:endParaRPr lang="en-US"/>
        </a:p>
      </dgm:t>
    </dgm:pt>
    <dgm:pt modelId="{63B5D40F-91B5-407C-B7B4-8A65C49A030F}" type="sibTrans" cxnId="{223B5527-89EB-4E74-ACAF-B1DB0849E284}">
      <dgm:prSet/>
      <dgm:spPr/>
      <dgm:t>
        <a:bodyPr/>
        <a:lstStyle/>
        <a:p>
          <a:endParaRPr lang="en-US"/>
        </a:p>
      </dgm:t>
    </dgm:pt>
    <dgm:pt modelId="{F658363D-B147-054C-93AE-5E7929013EE3}">
      <dgm:prSet custT="1"/>
      <dgm:spPr/>
      <dgm:t>
        <a:bodyPr/>
        <a:lstStyle/>
        <a:p>
          <a:r>
            <a:rPr lang="en-US" sz="1200" b="1" dirty="0">
              <a:latin typeface="Cambria" panose="02040503050406030204" pitchFamily="18" charset="0"/>
            </a:rPr>
            <a:t>July</a:t>
          </a:r>
        </a:p>
      </dgm:t>
    </dgm:pt>
    <dgm:pt modelId="{BCD24747-3E3F-7F47-8917-136343FEFB23}" type="parTrans" cxnId="{F27781AF-2FA0-404C-9144-0185CEFB7984}">
      <dgm:prSet/>
      <dgm:spPr/>
      <dgm:t>
        <a:bodyPr/>
        <a:lstStyle/>
        <a:p>
          <a:endParaRPr lang="en-US"/>
        </a:p>
      </dgm:t>
    </dgm:pt>
    <dgm:pt modelId="{D8ADBFEC-1B32-404B-881E-33C508A37D28}" type="sibTrans" cxnId="{F27781AF-2FA0-404C-9144-0185CEFB7984}">
      <dgm:prSet/>
      <dgm:spPr/>
      <dgm:t>
        <a:bodyPr/>
        <a:lstStyle/>
        <a:p>
          <a:endParaRPr lang="en-US"/>
        </a:p>
      </dgm:t>
    </dgm:pt>
    <dgm:pt modelId="{D2307F92-9DB2-6E49-BC13-49FA87507317}">
      <dgm:prSet custT="1"/>
      <dgm:spPr/>
      <dgm:t>
        <a:bodyPr/>
        <a:lstStyle/>
        <a:p>
          <a:r>
            <a:rPr lang="en-US" sz="1200" b="1" dirty="0">
              <a:latin typeface="Cambria" panose="02040503050406030204" pitchFamily="18" charset="0"/>
            </a:rPr>
            <a:t>Sep.</a:t>
          </a:r>
        </a:p>
      </dgm:t>
    </dgm:pt>
    <dgm:pt modelId="{C2910D3A-8F7D-9448-969A-565FA8FF30AB}" type="parTrans" cxnId="{F02B085F-D6A2-0545-81CE-81F199A00B21}">
      <dgm:prSet/>
      <dgm:spPr/>
      <dgm:t>
        <a:bodyPr/>
        <a:lstStyle/>
        <a:p>
          <a:endParaRPr lang="en-US"/>
        </a:p>
      </dgm:t>
    </dgm:pt>
    <dgm:pt modelId="{0AE5143A-B33E-5049-8A0B-0FDA49E1414D}" type="sibTrans" cxnId="{F02B085F-D6A2-0545-81CE-81F199A00B21}">
      <dgm:prSet/>
      <dgm:spPr/>
      <dgm:t>
        <a:bodyPr/>
        <a:lstStyle/>
        <a:p>
          <a:endParaRPr lang="en-US"/>
        </a:p>
      </dgm:t>
    </dgm:pt>
    <dgm:pt modelId="{ADF07537-051D-9040-A135-89E27F62DEE4}">
      <dgm:prSet custT="1"/>
      <dgm:spPr/>
      <dgm:t>
        <a:bodyPr/>
        <a:lstStyle/>
        <a:p>
          <a:r>
            <a:rPr lang="en-US" sz="1200" b="1" dirty="0">
              <a:latin typeface="Cambria" panose="02040503050406030204" pitchFamily="18" charset="0"/>
            </a:rPr>
            <a:t>Oct.</a:t>
          </a:r>
        </a:p>
      </dgm:t>
    </dgm:pt>
    <dgm:pt modelId="{4790D9CB-5134-624F-9A63-7E28E7DAE3D3}" type="parTrans" cxnId="{7BD8E126-90E7-5E40-A7CD-F0CFF7F59B73}">
      <dgm:prSet/>
      <dgm:spPr/>
      <dgm:t>
        <a:bodyPr/>
        <a:lstStyle/>
        <a:p>
          <a:endParaRPr lang="en-US"/>
        </a:p>
      </dgm:t>
    </dgm:pt>
    <dgm:pt modelId="{4EA9C91B-F0AE-A447-9BDD-A38BFC6F94DB}" type="sibTrans" cxnId="{7BD8E126-90E7-5E40-A7CD-F0CFF7F59B73}">
      <dgm:prSet/>
      <dgm:spPr/>
      <dgm:t>
        <a:bodyPr/>
        <a:lstStyle/>
        <a:p>
          <a:endParaRPr lang="en-US"/>
        </a:p>
      </dgm:t>
    </dgm:pt>
    <dgm:pt modelId="{31C22D6A-410F-3244-BC8E-F87CE2E7A38E}">
      <dgm:prSet custT="1"/>
      <dgm:spPr/>
      <dgm:t>
        <a:bodyPr/>
        <a:lstStyle/>
        <a:p>
          <a:r>
            <a:rPr lang="en-US" sz="1200" b="1" dirty="0">
              <a:latin typeface="Cambria" panose="02040503050406030204" pitchFamily="18" charset="0"/>
            </a:rPr>
            <a:t>Nov.</a:t>
          </a:r>
        </a:p>
      </dgm:t>
    </dgm:pt>
    <dgm:pt modelId="{B8D15F45-94D3-9F40-AC29-727744C0881E}" type="parTrans" cxnId="{76DE9EA4-20FB-7E4D-B0CB-1AF8BDA6974F}">
      <dgm:prSet/>
      <dgm:spPr/>
      <dgm:t>
        <a:bodyPr/>
        <a:lstStyle/>
        <a:p>
          <a:endParaRPr lang="en-US"/>
        </a:p>
      </dgm:t>
    </dgm:pt>
    <dgm:pt modelId="{5CA63B47-7308-6947-97B9-6E60EA270692}" type="sibTrans" cxnId="{76DE9EA4-20FB-7E4D-B0CB-1AF8BDA6974F}">
      <dgm:prSet/>
      <dgm:spPr/>
      <dgm:t>
        <a:bodyPr/>
        <a:lstStyle/>
        <a:p>
          <a:endParaRPr lang="en-US"/>
        </a:p>
      </dgm:t>
    </dgm:pt>
    <dgm:pt modelId="{54098EBE-2650-5546-A9D7-FA4DC51F7723}">
      <dgm:prSet custT="1"/>
      <dgm:spPr/>
      <dgm:t>
        <a:bodyPr/>
        <a:lstStyle/>
        <a:p>
          <a:r>
            <a:rPr lang="en-US" sz="1200" b="1" dirty="0">
              <a:latin typeface="Cambria" panose="02040503050406030204" pitchFamily="18" charset="0"/>
            </a:rPr>
            <a:t>Dec</a:t>
          </a:r>
        </a:p>
      </dgm:t>
    </dgm:pt>
    <dgm:pt modelId="{BFE5A34F-3D95-B44F-9FB0-B413B7BAF32D}" type="parTrans" cxnId="{07D34D20-B4A3-AF4D-A67B-EAB36F13DF07}">
      <dgm:prSet/>
      <dgm:spPr/>
      <dgm:t>
        <a:bodyPr/>
        <a:lstStyle/>
        <a:p>
          <a:endParaRPr lang="en-US"/>
        </a:p>
      </dgm:t>
    </dgm:pt>
    <dgm:pt modelId="{41B2683E-D2D4-2349-BD59-B5DD16A85B24}" type="sibTrans" cxnId="{07D34D20-B4A3-AF4D-A67B-EAB36F13DF07}">
      <dgm:prSet/>
      <dgm:spPr/>
      <dgm:t>
        <a:bodyPr/>
        <a:lstStyle/>
        <a:p>
          <a:endParaRPr lang="en-US"/>
        </a:p>
      </dgm:t>
    </dgm:pt>
    <dgm:pt modelId="{3FF1516C-BDA1-4E38-9A25-F86FF8D87500}">
      <dgm:prSet phldrT="[Text]" custT="1"/>
      <dgm:spPr/>
      <dgm:t>
        <a:bodyPr/>
        <a:lstStyle/>
        <a:p>
          <a:r>
            <a:rPr lang="en-US" sz="1100" b="1" dirty="0">
              <a:solidFill>
                <a:srgbClr val="C00000"/>
              </a:solidFill>
              <a:latin typeface="Cambria" panose="02040503050406030204" pitchFamily="18" charset="0"/>
            </a:rPr>
            <a:t>Central Africa IGF, 10-11 April, Republic of the Congo</a:t>
          </a:r>
          <a:r>
            <a:rPr lang="en-US" sz="1100" b="1" dirty="0">
              <a:solidFill>
                <a:schemeClr val="accent6">
                  <a:lumMod val="50000"/>
                </a:schemeClr>
              </a:solidFill>
              <a:latin typeface="Cambria" panose="02040503050406030204" pitchFamily="18" charset="0"/>
            </a:rPr>
            <a:t/>
          </a:r>
          <a:br>
            <a:rPr lang="en-US" sz="1100" b="1" dirty="0">
              <a:solidFill>
                <a:schemeClr val="accent6">
                  <a:lumMod val="50000"/>
                </a:schemeClr>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39DCE3AB-3FA8-486A-95F9-57C65C315287}" type="parTrans" cxnId="{8C0C3E92-831F-49AC-B7CD-A5843F669B87}">
      <dgm:prSet/>
      <dgm:spPr/>
      <dgm:t>
        <a:bodyPr/>
        <a:lstStyle/>
        <a:p>
          <a:endParaRPr lang="en-US"/>
        </a:p>
      </dgm:t>
    </dgm:pt>
    <dgm:pt modelId="{F333B688-73EC-4BDF-8FCE-8BB8125C21B4}" type="sibTrans" cxnId="{8C0C3E92-831F-49AC-B7CD-A5843F669B87}">
      <dgm:prSet/>
      <dgm:spPr/>
      <dgm:t>
        <a:bodyPr/>
        <a:lstStyle/>
        <a:p>
          <a:endParaRPr lang="en-US"/>
        </a:p>
      </dgm:t>
    </dgm:pt>
    <dgm:pt modelId="{31D575D1-79D4-4D8A-926A-8B41307F7E4A}">
      <dgm:prSet phldrT="[Text]" custT="1"/>
      <dgm:spPr/>
      <dgm:t>
        <a:bodyPr/>
        <a:lstStyle/>
        <a:p>
          <a:r>
            <a:rPr lang="en-US" sz="1100" b="1" dirty="0">
              <a:solidFill>
                <a:schemeClr val="accent5"/>
              </a:solidFill>
              <a:latin typeface="Cambria" panose="02040503050406030204" pitchFamily="18" charset="0"/>
            </a:rPr>
            <a:t>Panama IGF, 25 April</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BF43BBAA-1435-4A77-8B85-A27F46B8F33B}" type="parTrans" cxnId="{EC24CF08-0317-442F-AF2B-8F566948B96B}">
      <dgm:prSet/>
      <dgm:spPr/>
      <dgm:t>
        <a:bodyPr/>
        <a:lstStyle/>
        <a:p>
          <a:endParaRPr lang="en-US"/>
        </a:p>
      </dgm:t>
    </dgm:pt>
    <dgm:pt modelId="{60F5C19E-2931-44D3-9B39-C045158418CA}" type="sibTrans" cxnId="{EC24CF08-0317-442F-AF2B-8F566948B96B}">
      <dgm:prSet/>
      <dgm:spPr/>
      <dgm:t>
        <a:bodyPr/>
        <a:lstStyle/>
        <a:p>
          <a:endParaRPr lang="en-US"/>
        </a:p>
      </dgm:t>
    </dgm:pt>
    <dgm:pt modelId="{6C617875-7EC2-447E-871F-FBE87C8C2FDF}">
      <dgm:prSet phldrT="[Text]" custT="1"/>
      <dgm:spPr/>
      <dgm:t>
        <a:bodyPr/>
        <a:lstStyle/>
        <a:p>
          <a:r>
            <a:rPr lang="en-US" sz="1100" b="1" dirty="0">
              <a:solidFill>
                <a:schemeClr val="accent5"/>
              </a:solidFill>
              <a:latin typeface="Cambria" panose="02040503050406030204" pitchFamily="18" charset="0"/>
            </a:rPr>
            <a:t>Finland IGF, 26 April</a:t>
          </a:r>
        </a:p>
      </dgm:t>
    </dgm:pt>
    <dgm:pt modelId="{441B5551-895B-416F-9A37-FC33C4F132E2}" type="parTrans" cxnId="{415EEDB2-F86C-47E2-8A8F-E73BA0156AFF}">
      <dgm:prSet/>
      <dgm:spPr/>
      <dgm:t>
        <a:bodyPr/>
        <a:lstStyle/>
        <a:p>
          <a:endParaRPr lang="en-US"/>
        </a:p>
      </dgm:t>
    </dgm:pt>
    <dgm:pt modelId="{309C5426-CBF5-4FE6-B628-ED9ABAFCAC12}" type="sibTrans" cxnId="{415EEDB2-F86C-47E2-8A8F-E73BA0156AFF}">
      <dgm:prSet/>
      <dgm:spPr/>
      <dgm:t>
        <a:bodyPr/>
        <a:lstStyle/>
        <a:p>
          <a:endParaRPr lang="en-US"/>
        </a:p>
      </dgm:t>
    </dgm:pt>
    <dgm:pt modelId="{8BFB9543-5182-4887-8201-AE66B137E03D}">
      <dgm:prSet phldrT="[Text]" custT="1"/>
      <dgm:spPr/>
      <dgm:t>
        <a:bodyPr/>
        <a:lstStyle/>
        <a:p>
          <a:r>
            <a:rPr lang="en-US" sz="1100" b="1" dirty="0">
              <a:solidFill>
                <a:schemeClr val="accent5"/>
              </a:solidFill>
              <a:latin typeface="Cambria" panose="02040503050406030204" pitchFamily="18" charset="0"/>
            </a:rPr>
            <a:t>Croatia IGF, 16 May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0944717B-2E55-489F-A137-4309D67B1C63}" type="parTrans" cxnId="{DB5F3F85-9AD8-4D63-A6F8-2C8F43D90AA2}">
      <dgm:prSet/>
      <dgm:spPr/>
      <dgm:t>
        <a:bodyPr/>
        <a:lstStyle/>
        <a:p>
          <a:endParaRPr lang="en-US"/>
        </a:p>
      </dgm:t>
    </dgm:pt>
    <dgm:pt modelId="{C69424F2-472C-441E-8BC1-7BBEF1AAD905}" type="sibTrans" cxnId="{DB5F3F85-9AD8-4D63-A6F8-2C8F43D90AA2}">
      <dgm:prSet/>
      <dgm:spPr/>
      <dgm:t>
        <a:bodyPr/>
        <a:lstStyle/>
        <a:p>
          <a:endParaRPr lang="en-US"/>
        </a:p>
      </dgm:t>
    </dgm:pt>
    <dgm:pt modelId="{B2B66EE0-6B7C-4CA8-964A-15F45904B3B8}">
      <dgm:prSet phldrT="[Text]" custT="1"/>
      <dgm:spPr/>
      <dgm:t>
        <a:bodyPr/>
        <a:lstStyle/>
        <a:p>
          <a:r>
            <a:rPr lang="en-US" sz="1100" b="1" dirty="0">
              <a:solidFill>
                <a:schemeClr val="accent5"/>
              </a:solidFill>
              <a:latin typeface="Cambria" panose="02040503050406030204" pitchFamily="18" charset="0"/>
            </a:rPr>
            <a:t>Sri Lanka IGF, 16-18 May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BABBD057-7E4C-4347-8D09-EC42E2EC449B}" type="parTrans" cxnId="{C798655C-5537-41AA-9809-3ADE62F1877B}">
      <dgm:prSet/>
      <dgm:spPr/>
      <dgm:t>
        <a:bodyPr/>
        <a:lstStyle/>
        <a:p>
          <a:endParaRPr lang="en-US"/>
        </a:p>
      </dgm:t>
    </dgm:pt>
    <dgm:pt modelId="{EBA5E9DB-F822-4EDA-9F84-D58F3BB1E98E}" type="sibTrans" cxnId="{C798655C-5537-41AA-9809-3ADE62F1877B}">
      <dgm:prSet/>
      <dgm:spPr/>
      <dgm:t>
        <a:bodyPr/>
        <a:lstStyle/>
        <a:p>
          <a:endParaRPr lang="en-US"/>
        </a:p>
      </dgm:t>
    </dgm:pt>
    <dgm:pt modelId="{90FFB65A-8ADA-4409-B769-AA2A5AC38C7C}">
      <dgm:prSet phldrT="[Text]" custT="1"/>
      <dgm:spPr/>
      <dgm:t>
        <a:bodyPr/>
        <a:lstStyle/>
        <a:p>
          <a:r>
            <a:rPr lang="en-US" sz="1100" b="1" dirty="0">
              <a:solidFill>
                <a:srgbClr val="C00000"/>
              </a:solidFill>
              <a:latin typeface="Cambria" panose="02040503050406030204" pitchFamily="18" charset="0"/>
            </a:rPr>
            <a:t>Pacific IGF, Vanuatu 17-18 May</a:t>
          </a:r>
          <a:r>
            <a:rPr lang="en-US" sz="1100" b="1" dirty="0">
              <a:solidFill>
                <a:schemeClr val="accent6">
                  <a:lumMod val="50000"/>
                </a:schemeClr>
              </a:solidFill>
              <a:latin typeface="Cambria" panose="02040503050406030204" pitchFamily="18" charset="0"/>
            </a:rPr>
            <a:t/>
          </a:r>
          <a:br>
            <a:rPr lang="en-US" sz="1100" b="1" dirty="0">
              <a:solidFill>
                <a:schemeClr val="accent6">
                  <a:lumMod val="50000"/>
                </a:schemeClr>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1388E459-BC80-4F7E-B927-86E023740D29}" type="parTrans" cxnId="{9D9B7BAF-3B29-4B96-A6A9-65E1BE48071F}">
      <dgm:prSet/>
      <dgm:spPr/>
      <dgm:t>
        <a:bodyPr/>
        <a:lstStyle/>
        <a:p>
          <a:endParaRPr lang="en-US"/>
        </a:p>
      </dgm:t>
    </dgm:pt>
    <dgm:pt modelId="{3DD26DAD-2812-4B00-97A0-9435B55ADC30}" type="sibTrans" cxnId="{9D9B7BAF-3B29-4B96-A6A9-65E1BE48071F}">
      <dgm:prSet/>
      <dgm:spPr/>
      <dgm:t>
        <a:bodyPr/>
        <a:lstStyle/>
        <a:p>
          <a:endParaRPr lang="en-US"/>
        </a:p>
      </dgm:t>
    </dgm:pt>
    <dgm:pt modelId="{C6B521D6-E16F-408D-8439-92C9422E7F89}">
      <dgm:prSet phldrT="[Text]" custT="1"/>
      <dgm:spPr/>
      <dgm:t>
        <a:bodyPr/>
        <a:lstStyle/>
        <a:p>
          <a:r>
            <a:rPr lang="en-US" sz="1100" b="1" dirty="0">
              <a:solidFill>
                <a:schemeClr val="accent5"/>
              </a:solidFill>
              <a:latin typeface="Cambria" panose="02040503050406030204" pitchFamily="18" charset="0"/>
            </a:rPr>
            <a:t>Senegal IGF, 18 May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5113B22A-FBFA-46B0-8167-A7C7C5C5298D}" type="parTrans" cxnId="{7FC8978B-6918-47D9-BDC2-A8DDD7872168}">
      <dgm:prSet/>
      <dgm:spPr/>
      <dgm:t>
        <a:bodyPr/>
        <a:lstStyle/>
        <a:p>
          <a:endParaRPr lang="en-US"/>
        </a:p>
      </dgm:t>
    </dgm:pt>
    <dgm:pt modelId="{4B174E13-A80B-4B8E-AF04-D87C0C50EE11}" type="sibTrans" cxnId="{7FC8978B-6918-47D9-BDC2-A8DDD7872168}">
      <dgm:prSet/>
      <dgm:spPr/>
      <dgm:t>
        <a:bodyPr/>
        <a:lstStyle/>
        <a:p>
          <a:endParaRPr lang="en-US"/>
        </a:p>
      </dgm:t>
    </dgm:pt>
    <dgm:pt modelId="{1C6D5823-A7CB-4679-8E0E-4AE51398D9F3}">
      <dgm:prSet phldrT="[Text]" custT="1"/>
      <dgm:spPr/>
      <dgm:t>
        <a:bodyPr/>
        <a:lstStyle/>
        <a:p>
          <a:r>
            <a:rPr lang="en-US" sz="1100" b="1" dirty="0">
              <a:solidFill>
                <a:srgbClr val="C00000"/>
              </a:solidFill>
              <a:latin typeface="Cambria" panose="02040503050406030204" pitchFamily="18" charset="0"/>
            </a:rPr>
            <a:t>SEEDIG, 24-25 May, FYR Macedonia</a:t>
          </a:r>
          <a:r>
            <a:rPr lang="en-US" sz="1100" b="1" dirty="0">
              <a:solidFill>
                <a:schemeClr val="accent6">
                  <a:lumMod val="50000"/>
                </a:schemeClr>
              </a:solidFill>
              <a:latin typeface="Cambria" panose="02040503050406030204" pitchFamily="18" charset="0"/>
            </a:rPr>
            <a:t/>
          </a:r>
          <a:br>
            <a:rPr lang="en-US" sz="1100" b="1" dirty="0">
              <a:solidFill>
                <a:schemeClr val="accent6">
                  <a:lumMod val="50000"/>
                </a:schemeClr>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2D1990BC-8B2E-4684-95E7-C3E0EA4310F7}" type="parTrans" cxnId="{4D389555-1EB3-4F4C-BC99-18BE9DA10D22}">
      <dgm:prSet/>
      <dgm:spPr/>
      <dgm:t>
        <a:bodyPr/>
        <a:lstStyle/>
        <a:p>
          <a:endParaRPr lang="en-US"/>
        </a:p>
      </dgm:t>
    </dgm:pt>
    <dgm:pt modelId="{5805EB22-D7FF-4526-9B66-A7B868E8AA7A}" type="sibTrans" cxnId="{4D389555-1EB3-4F4C-BC99-18BE9DA10D22}">
      <dgm:prSet/>
      <dgm:spPr/>
      <dgm:t>
        <a:bodyPr/>
        <a:lstStyle/>
        <a:p>
          <a:endParaRPr lang="en-US"/>
        </a:p>
      </dgm:t>
    </dgm:pt>
    <dgm:pt modelId="{D5621E7C-4926-4FF8-AC39-C860F1F37455}">
      <dgm:prSet phldrT="[Text]" custT="1"/>
      <dgm:spPr/>
      <dgm:t>
        <a:bodyPr/>
        <a:lstStyle/>
        <a:p>
          <a:r>
            <a:rPr lang="en-US" sz="1100" b="1" dirty="0">
              <a:solidFill>
                <a:schemeClr val="accent5"/>
              </a:solidFill>
              <a:latin typeface="Cambria" panose="02040503050406030204" pitchFamily="18" charset="0"/>
            </a:rPr>
            <a:t>Swiss IGF, 30 May</a:t>
          </a:r>
        </a:p>
      </dgm:t>
    </dgm:pt>
    <dgm:pt modelId="{4C9C725D-01C1-4976-9021-D1250DB975A1}" type="parTrans" cxnId="{B89FC043-3DD9-42AA-B318-73DF6A59C6AB}">
      <dgm:prSet/>
      <dgm:spPr/>
      <dgm:t>
        <a:bodyPr/>
        <a:lstStyle/>
        <a:p>
          <a:endParaRPr lang="en-US"/>
        </a:p>
      </dgm:t>
    </dgm:pt>
    <dgm:pt modelId="{B941A260-F981-4E43-A44B-F5EDD21C5DA4}" type="sibTrans" cxnId="{B89FC043-3DD9-42AA-B318-73DF6A59C6AB}">
      <dgm:prSet/>
      <dgm:spPr/>
      <dgm:t>
        <a:bodyPr/>
        <a:lstStyle/>
        <a:p>
          <a:endParaRPr lang="en-US"/>
        </a:p>
      </dgm:t>
    </dgm:pt>
    <dgm:pt modelId="{2409B79D-DD9E-4712-9430-55FF3729527B}">
      <dgm:prSet phldrT="[Text]" custT="1"/>
      <dgm:spPr/>
      <dgm:t>
        <a:bodyPr/>
        <a:lstStyle/>
        <a:p>
          <a:r>
            <a:rPr lang="en-US" sz="1100" b="1" dirty="0">
              <a:solidFill>
                <a:schemeClr val="accent5"/>
              </a:solidFill>
              <a:latin typeface="Cambria" panose="02040503050406030204" pitchFamily="18" charset="0"/>
            </a:rPr>
            <a:t>Peru IGF, 6-7 June</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8C7FEE8C-28A0-41AD-BF08-D4765F8CCA67}" type="parTrans" cxnId="{8FE5AE3D-1E15-4281-8F47-8D582641DF19}">
      <dgm:prSet/>
      <dgm:spPr/>
      <dgm:t>
        <a:bodyPr/>
        <a:lstStyle/>
        <a:p>
          <a:endParaRPr lang="en-US"/>
        </a:p>
      </dgm:t>
    </dgm:pt>
    <dgm:pt modelId="{8C1B7A5C-FCB9-49E8-BCEA-9AC43B0CF4E0}" type="sibTrans" cxnId="{8FE5AE3D-1E15-4281-8F47-8D582641DF19}">
      <dgm:prSet/>
      <dgm:spPr/>
      <dgm:t>
        <a:bodyPr/>
        <a:lstStyle/>
        <a:p>
          <a:endParaRPr lang="en-US"/>
        </a:p>
      </dgm:t>
    </dgm:pt>
    <dgm:pt modelId="{1C3CA308-13D1-4606-9C43-B26DD8900AA1}">
      <dgm:prSet phldrT="[Text]" custT="1"/>
      <dgm:spPr/>
      <dgm:t>
        <a:bodyPr/>
        <a:lstStyle/>
        <a:p>
          <a:r>
            <a:rPr lang="en-US" sz="1100" b="1" dirty="0">
              <a:solidFill>
                <a:schemeClr val="accent5"/>
              </a:solidFill>
              <a:latin typeface="Cambria" panose="02040503050406030204" pitchFamily="18" charset="0"/>
            </a:rPr>
            <a:t>Barbados IGF, 22-23 June</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9C9F71A6-C21B-404A-8682-E65E4724C3D0}" type="parTrans" cxnId="{A2D3AA8F-C306-4899-8245-6FAD4EACBCE3}">
      <dgm:prSet/>
      <dgm:spPr/>
      <dgm:t>
        <a:bodyPr/>
        <a:lstStyle/>
        <a:p>
          <a:endParaRPr lang="en-US"/>
        </a:p>
      </dgm:t>
    </dgm:pt>
    <dgm:pt modelId="{D670146B-B0DB-4FD2-9CDE-28351AFD3A74}" type="sibTrans" cxnId="{A2D3AA8F-C306-4899-8245-6FAD4EACBCE3}">
      <dgm:prSet/>
      <dgm:spPr/>
      <dgm:t>
        <a:bodyPr/>
        <a:lstStyle/>
        <a:p>
          <a:endParaRPr lang="en-US"/>
        </a:p>
      </dgm:t>
    </dgm:pt>
    <dgm:pt modelId="{E0473B17-3A1D-4D36-93CA-E572E1CC783D}">
      <dgm:prSet phldrT="[Text]" custT="1"/>
      <dgm:spPr/>
      <dgm:t>
        <a:bodyPr/>
        <a:lstStyle/>
        <a:p>
          <a:r>
            <a:rPr lang="en-US" sz="1100" b="1" dirty="0">
              <a:solidFill>
                <a:srgbClr val="C00000"/>
              </a:solidFill>
              <a:latin typeface="Cambria" panose="02040503050406030204" pitchFamily="18" charset="0"/>
            </a:rPr>
            <a:t>Central Asia IGF, 22-23 June Tajikistan</a:t>
          </a:r>
          <a:r>
            <a:rPr lang="en-US" sz="1100" b="1" dirty="0">
              <a:solidFill>
                <a:schemeClr val="accent6">
                  <a:lumMod val="50000"/>
                </a:schemeClr>
              </a:solidFill>
              <a:latin typeface="Cambria" panose="02040503050406030204" pitchFamily="18" charset="0"/>
            </a:rPr>
            <a:t/>
          </a:r>
          <a:br>
            <a:rPr lang="en-US" sz="1100" b="1" dirty="0">
              <a:solidFill>
                <a:schemeClr val="accent6">
                  <a:lumMod val="50000"/>
                </a:schemeClr>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5E8C35FE-A88A-400F-90DE-695F89C0C9CD}" type="parTrans" cxnId="{C343911C-6F58-458F-BD1D-1694BEB3913C}">
      <dgm:prSet/>
      <dgm:spPr/>
      <dgm:t>
        <a:bodyPr/>
        <a:lstStyle/>
        <a:p>
          <a:endParaRPr lang="en-US"/>
        </a:p>
      </dgm:t>
    </dgm:pt>
    <dgm:pt modelId="{B005B15C-159E-49F9-98F9-6FB4F8965295}" type="sibTrans" cxnId="{C343911C-6F58-458F-BD1D-1694BEB3913C}">
      <dgm:prSet/>
      <dgm:spPr/>
      <dgm:t>
        <a:bodyPr/>
        <a:lstStyle/>
        <a:p>
          <a:endParaRPr lang="en-US"/>
        </a:p>
      </dgm:t>
    </dgm:pt>
    <dgm:pt modelId="{182A2C8F-869E-4DD6-AD3D-05828591E921}">
      <dgm:prSet phldrT="[Text]" custT="1"/>
      <dgm:spPr/>
      <dgm:t>
        <a:bodyPr/>
        <a:lstStyle/>
        <a:p>
          <a:r>
            <a:rPr lang="en-US" sz="1100" b="1" dirty="0">
              <a:solidFill>
                <a:schemeClr val="accent5"/>
              </a:solidFill>
              <a:latin typeface="Cambria" panose="02040503050406030204" pitchFamily="18" charset="0"/>
            </a:rPr>
            <a:t>Cameroon IGF, 28-29 June</a:t>
          </a:r>
        </a:p>
      </dgm:t>
    </dgm:pt>
    <dgm:pt modelId="{E1D31769-8407-4DC7-B3BD-028BA62A2A29}" type="parTrans" cxnId="{5FAE1B5D-557E-4583-B98D-4D959F172A0C}">
      <dgm:prSet/>
      <dgm:spPr/>
      <dgm:t>
        <a:bodyPr/>
        <a:lstStyle/>
        <a:p>
          <a:endParaRPr lang="en-US"/>
        </a:p>
      </dgm:t>
    </dgm:pt>
    <dgm:pt modelId="{F4F8A8A9-9CE4-4EB4-A349-1B27FB9A19AC}" type="sibTrans" cxnId="{5FAE1B5D-557E-4583-B98D-4D959F172A0C}">
      <dgm:prSet/>
      <dgm:spPr/>
      <dgm:t>
        <a:bodyPr/>
        <a:lstStyle/>
        <a:p>
          <a:endParaRPr lang="en-US"/>
        </a:p>
      </dgm:t>
    </dgm:pt>
    <dgm:pt modelId="{72B19FE8-ECE6-4CE1-B864-A7ECA7168677}">
      <dgm:prSet custT="1"/>
      <dgm:spPr/>
      <dgm:t>
        <a:bodyPr/>
        <a:lstStyle/>
        <a:p>
          <a:r>
            <a:rPr lang="en-US" sz="1200" b="1" i="0" dirty="0">
              <a:latin typeface="Cambria" panose="02040503050406030204" pitchFamily="18" charset="0"/>
            </a:rPr>
            <a:t>Aug.</a:t>
          </a:r>
        </a:p>
      </dgm:t>
    </dgm:pt>
    <dgm:pt modelId="{CDF559D0-B75C-4E05-B41B-8ADBDF1AB5CE}" type="parTrans" cxnId="{7AA0A08C-C1E2-4CDE-85EC-7E8D265DBB6C}">
      <dgm:prSet/>
      <dgm:spPr/>
      <dgm:t>
        <a:bodyPr/>
        <a:lstStyle/>
        <a:p>
          <a:endParaRPr lang="en-US"/>
        </a:p>
      </dgm:t>
    </dgm:pt>
    <dgm:pt modelId="{674AD37A-DF7E-4AE3-8234-68783AF04D68}" type="sibTrans" cxnId="{7AA0A08C-C1E2-4CDE-85EC-7E8D265DBB6C}">
      <dgm:prSet/>
      <dgm:spPr/>
      <dgm:t>
        <a:bodyPr/>
        <a:lstStyle/>
        <a:p>
          <a:endParaRPr lang="en-US"/>
        </a:p>
      </dgm:t>
    </dgm:pt>
    <dgm:pt modelId="{52E2B03A-6245-4AA8-ACD8-F847EFBF7CA2}">
      <dgm:prSet custT="1"/>
      <dgm:spPr/>
      <dgm:t>
        <a:bodyPr/>
        <a:lstStyle/>
        <a:p>
          <a:r>
            <a:rPr lang="en-US" sz="1100" b="1" dirty="0">
              <a:solidFill>
                <a:schemeClr val="accent5"/>
              </a:solidFill>
              <a:latin typeface="Cambria" panose="02040503050406030204" pitchFamily="18" charset="0"/>
            </a:rPr>
            <a:t>Kenya IGF, 6 July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146A3900-16A3-46B1-97C3-39E535674473}" type="parTrans" cxnId="{6DD3EB55-66F1-4CAC-A529-2748B6AC24A4}">
      <dgm:prSet/>
      <dgm:spPr/>
      <dgm:t>
        <a:bodyPr/>
        <a:lstStyle/>
        <a:p>
          <a:endParaRPr lang="en-US"/>
        </a:p>
      </dgm:t>
    </dgm:pt>
    <dgm:pt modelId="{F5704FD9-B019-447A-8F56-B0087F6CA03C}" type="sibTrans" cxnId="{6DD3EB55-66F1-4CAC-A529-2748B6AC24A4}">
      <dgm:prSet/>
      <dgm:spPr/>
      <dgm:t>
        <a:bodyPr/>
        <a:lstStyle/>
        <a:p>
          <a:endParaRPr lang="en-US"/>
        </a:p>
      </dgm:t>
    </dgm:pt>
    <dgm:pt modelId="{D2B0EE4E-3C3C-48EF-8185-E737B97E67F8}">
      <dgm:prSet custT="1"/>
      <dgm:spPr/>
      <dgm:t>
        <a:bodyPr/>
        <a:lstStyle/>
        <a:p>
          <a:r>
            <a:rPr lang="en-US" sz="1100" b="1" dirty="0">
              <a:solidFill>
                <a:schemeClr val="accent5"/>
              </a:solidFill>
              <a:latin typeface="Cambria" panose="02040503050406030204" pitchFamily="18" charset="0"/>
            </a:rPr>
            <a:t>Nigeria IGF, 13 July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A426AB95-AC91-4B5C-8045-CDC7C524B8CB}" type="parTrans" cxnId="{53C397FC-3666-4027-A585-92B994850DE5}">
      <dgm:prSet/>
      <dgm:spPr/>
      <dgm:t>
        <a:bodyPr/>
        <a:lstStyle/>
        <a:p>
          <a:endParaRPr lang="en-US"/>
        </a:p>
      </dgm:t>
    </dgm:pt>
    <dgm:pt modelId="{647A79D6-4FE2-4C80-9493-4F665C465D38}" type="sibTrans" cxnId="{53C397FC-3666-4027-A585-92B994850DE5}">
      <dgm:prSet/>
      <dgm:spPr/>
      <dgm:t>
        <a:bodyPr/>
        <a:lstStyle/>
        <a:p>
          <a:endParaRPr lang="en-US"/>
        </a:p>
      </dgm:t>
    </dgm:pt>
    <dgm:pt modelId="{8ADC7599-62DE-45FB-96DB-7FD9074DCE7B}">
      <dgm:prSet custT="1"/>
      <dgm:spPr/>
      <dgm:t>
        <a:bodyPr/>
        <a:lstStyle/>
        <a:p>
          <a:r>
            <a:rPr lang="en-US" sz="1100" b="1" dirty="0">
              <a:solidFill>
                <a:schemeClr val="accent5"/>
              </a:solidFill>
              <a:latin typeface="Cambria" panose="02040503050406030204" pitchFamily="18" charset="0"/>
            </a:rPr>
            <a:t>Benin IGF, 22 July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11D1EFAA-6599-4B0B-AAF2-2338BF5E0473}" type="parTrans" cxnId="{9D44A8B0-4F4E-44F2-A1A5-DD87575039E9}">
      <dgm:prSet/>
      <dgm:spPr/>
      <dgm:t>
        <a:bodyPr/>
        <a:lstStyle/>
        <a:p>
          <a:endParaRPr lang="en-US"/>
        </a:p>
      </dgm:t>
    </dgm:pt>
    <dgm:pt modelId="{15D62D2E-A14D-418F-9C88-724E037D0391}" type="sibTrans" cxnId="{9D44A8B0-4F4E-44F2-A1A5-DD87575039E9}">
      <dgm:prSet/>
      <dgm:spPr/>
      <dgm:t>
        <a:bodyPr/>
        <a:lstStyle/>
        <a:p>
          <a:endParaRPr lang="en-US"/>
        </a:p>
      </dgm:t>
    </dgm:pt>
    <dgm:pt modelId="{2237A677-C7B5-4953-915D-5FA3DFC5C98C}">
      <dgm:prSet custT="1"/>
      <dgm:spPr/>
      <dgm:t>
        <a:bodyPr/>
        <a:lstStyle/>
        <a:p>
          <a:r>
            <a:rPr lang="en-US" sz="1100" b="1" dirty="0">
              <a:solidFill>
                <a:schemeClr val="accent5"/>
              </a:solidFill>
              <a:latin typeface="Cambria" panose="02040503050406030204" pitchFamily="18" charset="0"/>
            </a:rPr>
            <a:t>IGF-USA, </a:t>
          </a:r>
          <a:br>
            <a:rPr lang="en-US" sz="1100" b="1" dirty="0">
              <a:solidFill>
                <a:schemeClr val="accent5"/>
              </a:solidFill>
              <a:latin typeface="Cambria" panose="02040503050406030204" pitchFamily="18" charset="0"/>
            </a:rPr>
          </a:br>
          <a:r>
            <a:rPr lang="en-US" sz="1100" b="1" dirty="0">
              <a:solidFill>
                <a:schemeClr val="accent5"/>
              </a:solidFill>
              <a:latin typeface="Cambria" panose="02040503050406030204" pitchFamily="18" charset="0"/>
            </a:rPr>
            <a:t>24 July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58831FB6-C7EB-48F1-8964-B3F7A8966B02}" type="parTrans" cxnId="{4B1E7D12-7F12-4E00-A15D-1ACDA8F35CD1}">
      <dgm:prSet/>
      <dgm:spPr/>
      <dgm:t>
        <a:bodyPr/>
        <a:lstStyle/>
        <a:p>
          <a:endParaRPr lang="en-US"/>
        </a:p>
      </dgm:t>
    </dgm:pt>
    <dgm:pt modelId="{D2660C83-DB3C-437E-93A8-8F8ADAB13F9A}" type="sibTrans" cxnId="{4B1E7D12-7F12-4E00-A15D-1ACDA8F35CD1}">
      <dgm:prSet/>
      <dgm:spPr/>
      <dgm:t>
        <a:bodyPr/>
        <a:lstStyle/>
        <a:p>
          <a:endParaRPr lang="en-US"/>
        </a:p>
      </dgm:t>
    </dgm:pt>
    <dgm:pt modelId="{116C6A38-2C8B-4271-A5C9-102ED3397E17}">
      <dgm:prSet custT="1"/>
      <dgm:spPr/>
      <dgm:t>
        <a:bodyPr/>
        <a:lstStyle/>
        <a:p>
          <a:r>
            <a:rPr lang="en-US" sz="1100" b="1" dirty="0">
              <a:solidFill>
                <a:srgbClr val="C00000"/>
              </a:solidFill>
              <a:latin typeface="Cambria" panose="02040503050406030204" pitchFamily="18" charset="0"/>
            </a:rPr>
            <a:t>Asia Pacific  IGF, 26-29 July, Thailand</a:t>
          </a:r>
          <a:r>
            <a:rPr lang="en-US" sz="1100" b="1" dirty="0">
              <a:solidFill>
                <a:schemeClr val="accent6">
                  <a:lumMod val="50000"/>
                </a:schemeClr>
              </a:solidFill>
              <a:latin typeface="Cambria" panose="02040503050406030204" pitchFamily="18" charset="0"/>
            </a:rPr>
            <a:t/>
          </a:r>
          <a:br>
            <a:rPr lang="en-US" sz="1100" b="1" dirty="0">
              <a:solidFill>
                <a:schemeClr val="accent6">
                  <a:lumMod val="50000"/>
                </a:schemeClr>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6E0B4C63-206C-49E6-8A5B-ABD56CFEB442}" type="parTrans" cxnId="{063CE90C-5AEF-4491-9E39-431567DA7A14}">
      <dgm:prSet/>
      <dgm:spPr/>
      <dgm:t>
        <a:bodyPr/>
        <a:lstStyle/>
        <a:p>
          <a:endParaRPr lang="en-US"/>
        </a:p>
      </dgm:t>
    </dgm:pt>
    <dgm:pt modelId="{86303CB4-3C63-47D9-997E-A94398AE28A7}" type="sibTrans" cxnId="{063CE90C-5AEF-4491-9E39-431567DA7A14}">
      <dgm:prSet/>
      <dgm:spPr/>
      <dgm:t>
        <a:bodyPr/>
        <a:lstStyle/>
        <a:p>
          <a:endParaRPr lang="en-US"/>
        </a:p>
      </dgm:t>
    </dgm:pt>
    <dgm:pt modelId="{2BADCB77-4B4E-4897-BFD4-3AB10EA192F2}">
      <dgm:prSet custT="1"/>
      <dgm:spPr/>
      <dgm:t>
        <a:bodyPr/>
        <a:lstStyle/>
        <a:p>
          <a:r>
            <a:rPr lang="en-US" sz="1100" b="1" dirty="0">
              <a:solidFill>
                <a:schemeClr val="accent5"/>
              </a:solidFill>
              <a:latin typeface="Cambria" panose="02040503050406030204" pitchFamily="18" charset="0"/>
            </a:rPr>
            <a:t>Guatemala IGF, 27 July</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6829466C-9A24-4D0D-8643-6DC7E23E4B51}" type="parTrans" cxnId="{A61A9CAB-154E-4D16-8FA6-7FA3AF0C051F}">
      <dgm:prSet/>
      <dgm:spPr/>
      <dgm:t>
        <a:bodyPr/>
        <a:lstStyle/>
        <a:p>
          <a:endParaRPr lang="en-US"/>
        </a:p>
      </dgm:t>
    </dgm:pt>
    <dgm:pt modelId="{1ECE06F6-23E1-4C7F-A8BD-04CF1970F924}" type="sibTrans" cxnId="{A61A9CAB-154E-4D16-8FA6-7FA3AF0C051F}">
      <dgm:prSet/>
      <dgm:spPr/>
      <dgm:t>
        <a:bodyPr/>
        <a:lstStyle/>
        <a:p>
          <a:endParaRPr lang="en-US"/>
        </a:p>
      </dgm:t>
    </dgm:pt>
    <dgm:pt modelId="{36CBA753-4165-4AE1-BB87-864C8B959B25}">
      <dgm:prSet custT="1"/>
      <dgm:spPr/>
      <dgm:t>
        <a:bodyPr/>
        <a:lstStyle/>
        <a:p>
          <a:r>
            <a:rPr lang="en-US" sz="1100" b="1" dirty="0">
              <a:solidFill>
                <a:srgbClr val="C00000"/>
              </a:solidFill>
              <a:latin typeface="Cambria" panose="02040503050406030204" pitchFamily="18" charset="0"/>
            </a:rPr>
            <a:t>West Africa IGF, 27-28 July</a:t>
          </a:r>
        </a:p>
      </dgm:t>
    </dgm:pt>
    <dgm:pt modelId="{24AE09B6-C1D6-43A7-9A47-B92D5BAF0EC2}" type="parTrans" cxnId="{F91AE4B7-301B-4AD5-A866-906E130857B2}">
      <dgm:prSet/>
      <dgm:spPr/>
      <dgm:t>
        <a:bodyPr/>
        <a:lstStyle/>
        <a:p>
          <a:endParaRPr lang="en-US"/>
        </a:p>
      </dgm:t>
    </dgm:pt>
    <dgm:pt modelId="{A1AC99C4-B7AB-4EF7-B6B1-75FD2A8AFB47}" type="sibTrans" cxnId="{F91AE4B7-301B-4AD5-A866-906E130857B2}">
      <dgm:prSet/>
      <dgm:spPr/>
      <dgm:t>
        <a:bodyPr/>
        <a:lstStyle/>
        <a:p>
          <a:endParaRPr lang="en-US"/>
        </a:p>
      </dgm:t>
    </dgm:pt>
    <dgm:pt modelId="{A9096427-54E3-4660-A0FD-A9697F42E0E5}">
      <dgm:prSet custT="1"/>
      <dgm:spPr/>
      <dgm:t>
        <a:bodyPr/>
        <a:lstStyle/>
        <a:p>
          <a:r>
            <a:rPr lang="en-US" sz="1100" b="1" dirty="0">
              <a:solidFill>
                <a:srgbClr val="C00000"/>
              </a:solidFill>
              <a:latin typeface="Cambria" panose="02040503050406030204" pitchFamily="18" charset="0"/>
            </a:rPr>
            <a:t>LACIGF, </a:t>
          </a:r>
          <a:br>
            <a:rPr lang="en-US" sz="1100" b="1" dirty="0">
              <a:solidFill>
                <a:srgbClr val="C00000"/>
              </a:solidFill>
              <a:latin typeface="Cambria" panose="02040503050406030204" pitchFamily="18" charset="0"/>
            </a:rPr>
          </a:br>
          <a:r>
            <a:rPr lang="en-US" sz="1100" b="1" dirty="0">
              <a:solidFill>
                <a:srgbClr val="C00000"/>
              </a:solidFill>
              <a:latin typeface="Cambria" panose="02040503050406030204" pitchFamily="18" charset="0"/>
            </a:rPr>
            <a:t>2-4 Aug., Panama</a:t>
          </a:r>
          <a:br>
            <a:rPr lang="en-US" sz="1100" b="1" dirty="0">
              <a:solidFill>
                <a:srgbClr val="C00000"/>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AD4FA8CD-E5EE-44B7-84EA-6699BBE01D46}" type="parTrans" cxnId="{355B11CD-13CC-4DE5-9903-125317809F73}">
      <dgm:prSet/>
      <dgm:spPr/>
      <dgm:t>
        <a:bodyPr/>
        <a:lstStyle/>
        <a:p>
          <a:endParaRPr lang="en-US"/>
        </a:p>
      </dgm:t>
    </dgm:pt>
    <dgm:pt modelId="{5BBB6CF1-9419-4C33-AD11-86456E2AFD1E}" type="sibTrans" cxnId="{355B11CD-13CC-4DE5-9903-125317809F73}">
      <dgm:prSet/>
      <dgm:spPr/>
      <dgm:t>
        <a:bodyPr/>
        <a:lstStyle/>
        <a:p>
          <a:endParaRPr lang="en-US"/>
        </a:p>
      </dgm:t>
    </dgm:pt>
    <dgm:pt modelId="{6E2AEC6E-E1ED-4D55-AE57-8DF656E8DA65}">
      <dgm:prSet custT="1"/>
      <dgm:spPr/>
      <dgm:t>
        <a:bodyPr/>
        <a:lstStyle/>
        <a:p>
          <a:r>
            <a:rPr lang="en-US" sz="1100" b="1" dirty="0">
              <a:solidFill>
                <a:schemeClr val="accent5"/>
              </a:solidFill>
              <a:latin typeface="Cambria" panose="02040503050406030204" pitchFamily="18" charset="0"/>
            </a:rPr>
            <a:t>Malawi IGF, 8 Sep.</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F29610EE-9EB4-49C6-A87E-788A5368C7EA}" type="parTrans" cxnId="{21FCADFB-B715-401F-A422-0FEF27BFB075}">
      <dgm:prSet/>
      <dgm:spPr/>
      <dgm:t>
        <a:bodyPr/>
        <a:lstStyle/>
        <a:p>
          <a:endParaRPr lang="en-US"/>
        </a:p>
      </dgm:t>
    </dgm:pt>
    <dgm:pt modelId="{CCC80F16-84A8-4C11-9731-36EAAC508ACF}" type="sibTrans" cxnId="{21FCADFB-B715-401F-A422-0FEF27BFB075}">
      <dgm:prSet/>
      <dgm:spPr/>
      <dgm:t>
        <a:bodyPr/>
        <a:lstStyle/>
        <a:p>
          <a:endParaRPr lang="en-US"/>
        </a:p>
      </dgm:t>
    </dgm:pt>
    <dgm:pt modelId="{A0C1E02D-A9A0-4C26-AF0F-AB83B86DBC35}">
      <dgm:prSet custT="1"/>
      <dgm:spPr/>
      <dgm:t>
        <a:bodyPr/>
        <a:lstStyle/>
        <a:p>
          <a:r>
            <a:rPr lang="en-US" sz="1100" b="1" dirty="0">
              <a:solidFill>
                <a:schemeClr val="accent5"/>
              </a:solidFill>
              <a:latin typeface="Cambria" panose="02040503050406030204" pitchFamily="18" charset="0"/>
            </a:rPr>
            <a:t>Georgia IGF, 12 Sep.</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448A930D-6E6E-4AD2-9A29-913A9B4A6848}" type="parTrans" cxnId="{32696568-00E3-4602-B642-A67A209D76B3}">
      <dgm:prSet/>
      <dgm:spPr/>
      <dgm:t>
        <a:bodyPr/>
        <a:lstStyle/>
        <a:p>
          <a:endParaRPr lang="en-US"/>
        </a:p>
      </dgm:t>
    </dgm:pt>
    <dgm:pt modelId="{05CD7368-EDEE-4FB2-B32C-CDC397856E90}" type="sibTrans" cxnId="{32696568-00E3-4602-B642-A67A209D76B3}">
      <dgm:prSet/>
      <dgm:spPr/>
      <dgm:t>
        <a:bodyPr/>
        <a:lstStyle/>
        <a:p>
          <a:endParaRPr lang="en-US"/>
        </a:p>
      </dgm:t>
    </dgm:pt>
    <dgm:pt modelId="{1E326B05-E4C3-4E31-8D2A-E63433FDAFC8}">
      <dgm:prSet custT="1"/>
      <dgm:spPr/>
      <dgm:t>
        <a:bodyPr/>
        <a:lstStyle/>
        <a:p>
          <a:r>
            <a:rPr lang="en-US" sz="1100" b="1" dirty="0">
              <a:solidFill>
                <a:schemeClr val="accent5"/>
              </a:solidFill>
              <a:latin typeface="Cambria" panose="02040503050406030204" pitchFamily="18" charset="0"/>
            </a:rPr>
            <a:t>UK-IGF, 13 Sep.</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AF5AFF65-2130-4266-901E-BA9C667A8872}" type="parTrans" cxnId="{C7B23D0B-C693-4F14-A9A9-7C005F42A955}">
      <dgm:prSet/>
      <dgm:spPr/>
      <dgm:t>
        <a:bodyPr/>
        <a:lstStyle/>
        <a:p>
          <a:endParaRPr lang="en-US"/>
        </a:p>
      </dgm:t>
    </dgm:pt>
    <dgm:pt modelId="{A04B91E5-D8B5-4FF3-AA00-078754FC7AF1}" type="sibTrans" cxnId="{C7B23D0B-C693-4F14-A9A9-7C005F42A955}">
      <dgm:prSet/>
      <dgm:spPr/>
      <dgm:t>
        <a:bodyPr/>
        <a:lstStyle/>
        <a:p>
          <a:endParaRPr lang="en-US"/>
        </a:p>
      </dgm:t>
    </dgm:pt>
    <dgm:pt modelId="{12202768-333A-4741-A22B-2C5524D9C571}">
      <dgm:prSet custT="1"/>
      <dgm:spPr/>
      <dgm:t>
        <a:bodyPr/>
        <a:lstStyle/>
        <a:p>
          <a:r>
            <a:rPr lang="en-US" sz="1100" b="1" dirty="0">
              <a:solidFill>
                <a:schemeClr val="accent5"/>
              </a:solidFill>
              <a:latin typeface="Cambria" panose="02040503050406030204" pitchFamily="18" charset="0"/>
            </a:rPr>
            <a:t>Namibia IGF, 27-28 Sep.</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C43332B7-7E68-43A8-9DA5-C7A482104EC2}" type="parTrans" cxnId="{4D236411-5AA7-4828-A998-94BFCB8E1BEF}">
      <dgm:prSet/>
      <dgm:spPr/>
      <dgm:t>
        <a:bodyPr/>
        <a:lstStyle/>
        <a:p>
          <a:endParaRPr lang="en-US"/>
        </a:p>
      </dgm:t>
    </dgm:pt>
    <dgm:pt modelId="{AF2C14C4-B747-479B-BCE6-F1C295C2F849}" type="sibTrans" cxnId="{4D236411-5AA7-4828-A998-94BFCB8E1BEF}">
      <dgm:prSet/>
      <dgm:spPr/>
      <dgm:t>
        <a:bodyPr/>
        <a:lstStyle/>
        <a:p>
          <a:endParaRPr lang="en-US"/>
        </a:p>
      </dgm:t>
    </dgm:pt>
    <dgm:pt modelId="{2802369E-F3C0-4A8F-8DAF-FB28C9772C56}">
      <dgm:prSet custT="1"/>
      <dgm:spPr/>
      <dgm:t>
        <a:bodyPr/>
        <a:lstStyle/>
        <a:p>
          <a:r>
            <a:rPr lang="en-US" sz="1100" b="1" dirty="0">
              <a:solidFill>
                <a:schemeClr val="accent5"/>
              </a:solidFill>
              <a:latin typeface="Cambria" panose="02040503050406030204" pitchFamily="18" charset="0"/>
            </a:rPr>
            <a:t>Portugal IGF, 29 Sep.</a:t>
          </a:r>
        </a:p>
      </dgm:t>
    </dgm:pt>
    <dgm:pt modelId="{AE2008ED-880A-40DB-9243-CE977FC9D56D}" type="parTrans" cxnId="{6B85C6CA-F164-4CE4-BA48-0B150C0A1785}">
      <dgm:prSet/>
      <dgm:spPr/>
      <dgm:t>
        <a:bodyPr/>
        <a:lstStyle/>
        <a:p>
          <a:endParaRPr lang="en-US"/>
        </a:p>
      </dgm:t>
    </dgm:pt>
    <dgm:pt modelId="{2643D643-FA50-4159-814A-9862BE3033DA}" type="sibTrans" cxnId="{6B85C6CA-F164-4CE4-BA48-0B150C0A1785}">
      <dgm:prSet/>
      <dgm:spPr/>
      <dgm:t>
        <a:bodyPr/>
        <a:lstStyle/>
        <a:p>
          <a:endParaRPr lang="en-US"/>
        </a:p>
      </dgm:t>
    </dgm:pt>
    <dgm:pt modelId="{C6022EA3-DE3E-4EBB-848E-603AA6B3E43E}">
      <dgm:prSet custT="1"/>
      <dgm:spPr/>
      <dgm:t>
        <a:bodyPr/>
        <a:lstStyle/>
        <a:p>
          <a:r>
            <a:rPr lang="en-US" sz="1100" b="1" dirty="0">
              <a:solidFill>
                <a:schemeClr val="accent5"/>
              </a:solidFill>
              <a:latin typeface="Cambria" panose="02040503050406030204" pitchFamily="18" charset="0"/>
            </a:rPr>
            <a:t>Armenia IGF, 2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E10B41ED-EE99-46BB-9EE1-E2AD61CFA5E5}" type="parTrans" cxnId="{298B615F-0D7E-4760-BC98-2A0F29EB18A2}">
      <dgm:prSet/>
      <dgm:spPr/>
      <dgm:t>
        <a:bodyPr/>
        <a:lstStyle/>
        <a:p>
          <a:endParaRPr lang="en-US"/>
        </a:p>
      </dgm:t>
    </dgm:pt>
    <dgm:pt modelId="{22004142-F4F4-4084-9C35-BD64D0B45D07}" type="sibTrans" cxnId="{298B615F-0D7E-4760-BC98-2A0F29EB18A2}">
      <dgm:prSet/>
      <dgm:spPr/>
      <dgm:t>
        <a:bodyPr/>
        <a:lstStyle/>
        <a:p>
          <a:endParaRPr lang="en-US"/>
        </a:p>
      </dgm:t>
    </dgm:pt>
    <dgm:pt modelId="{1DD8259A-2D80-4D9B-80AA-FEA115B5EB5F}">
      <dgm:prSet custT="1"/>
      <dgm:spPr/>
      <dgm:t>
        <a:bodyPr/>
        <a:lstStyle/>
        <a:p>
          <a:r>
            <a:rPr lang="en-US" sz="1100" b="1" dirty="0">
              <a:solidFill>
                <a:schemeClr val="accent5"/>
              </a:solidFill>
              <a:latin typeface="Cambria" panose="02040503050406030204" pitchFamily="18" charset="0"/>
            </a:rPr>
            <a:t>Colombia IGF, 4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E9119466-C8CB-43AA-A68D-D05E6E17AB92}" type="parTrans" cxnId="{5428B26C-69CC-4DBE-A58B-231379A8E953}">
      <dgm:prSet/>
      <dgm:spPr/>
      <dgm:t>
        <a:bodyPr/>
        <a:lstStyle/>
        <a:p>
          <a:endParaRPr lang="en-US"/>
        </a:p>
      </dgm:t>
    </dgm:pt>
    <dgm:pt modelId="{CCAD103C-8B3C-47E6-8BDB-D446EFA58F27}" type="sibTrans" cxnId="{5428B26C-69CC-4DBE-A58B-231379A8E953}">
      <dgm:prSet/>
      <dgm:spPr/>
      <dgm:t>
        <a:bodyPr/>
        <a:lstStyle/>
        <a:p>
          <a:endParaRPr lang="en-US"/>
        </a:p>
      </dgm:t>
    </dgm:pt>
    <dgm:pt modelId="{961FCC20-F664-4B41-827F-6784EEE069C2}">
      <dgm:prSet custT="1"/>
      <dgm:spPr/>
      <dgm:t>
        <a:bodyPr/>
        <a:lstStyle/>
        <a:p>
          <a:r>
            <a:rPr lang="en-US" sz="1100" b="1" dirty="0">
              <a:solidFill>
                <a:schemeClr val="accent5"/>
              </a:solidFill>
              <a:latin typeface="Cambria" panose="02040503050406030204" pitchFamily="18" charset="0"/>
            </a:rPr>
            <a:t>Dominican Republic IGF, 5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968294BF-39B1-44FE-A578-9083CE55235D}" type="parTrans" cxnId="{AFF89C4B-E632-4F5A-9494-7C6CA1C066CA}">
      <dgm:prSet/>
      <dgm:spPr/>
      <dgm:t>
        <a:bodyPr/>
        <a:lstStyle/>
        <a:p>
          <a:endParaRPr lang="en-US"/>
        </a:p>
      </dgm:t>
    </dgm:pt>
    <dgm:pt modelId="{FEA52FC6-5234-479D-8B1E-375274144A05}" type="sibTrans" cxnId="{AFF89C4B-E632-4F5A-9494-7C6CA1C066CA}">
      <dgm:prSet/>
      <dgm:spPr/>
      <dgm:t>
        <a:bodyPr/>
        <a:lstStyle/>
        <a:p>
          <a:endParaRPr lang="en-US"/>
        </a:p>
      </dgm:t>
    </dgm:pt>
    <dgm:pt modelId="{DBB16DF7-F4A1-4A64-956B-2A1A03F35C60}">
      <dgm:prSet custT="1"/>
      <dgm:spPr/>
      <dgm:t>
        <a:bodyPr/>
        <a:lstStyle/>
        <a:p>
          <a:r>
            <a:rPr lang="en-US" sz="1100" b="1" dirty="0">
              <a:solidFill>
                <a:schemeClr val="accent5"/>
              </a:solidFill>
              <a:latin typeface="Cambria" panose="02040503050406030204" pitchFamily="18" charset="0"/>
            </a:rPr>
            <a:t>Netherlands IGF, 10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266C62A3-2FC7-4AC2-9C4E-99EF0A10FB9E}" type="parTrans" cxnId="{EEDD10CF-FB0B-4319-8376-FAE3B700F982}">
      <dgm:prSet/>
      <dgm:spPr/>
      <dgm:t>
        <a:bodyPr/>
        <a:lstStyle/>
        <a:p>
          <a:endParaRPr lang="en-US"/>
        </a:p>
      </dgm:t>
    </dgm:pt>
    <dgm:pt modelId="{81C6E7FB-55F7-4E5C-8D10-560BB9889C4F}" type="sibTrans" cxnId="{EEDD10CF-FB0B-4319-8376-FAE3B700F982}">
      <dgm:prSet/>
      <dgm:spPr/>
      <dgm:t>
        <a:bodyPr/>
        <a:lstStyle/>
        <a:p>
          <a:endParaRPr lang="en-US"/>
        </a:p>
      </dgm:t>
    </dgm:pt>
    <dgm:pt modelId="{6A61B2E1-9F7F-47FA-86B0-BD605CD609D1}">
      <dgm:prSet custT="1"/>
      <dgm:spPr/>
      <dgm:t>
        <a:bodyPr/>
        <a:lstStyle/>
        <a:p>
          <a:r>
            <a:rPr lang="en-US" sz="1100" b="1" dirty="0">
              <a:solidFill>
                <a:schemeClr val="accent5"/>
              </a:solidFill>
              <a:latin typeface="Cambria" panose="02040503050406030204" pitchFamily="18" charset="0"/>
            </a:rPr>
            <a:t>Austria IGF, 16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BB17639C-9DC6-4585-A69B-93373B211142}" type="parTrans" cxnId="{0621E3BD-0D00-45A2-B101-02A867E30D55}">
      <dgm:prSet/>
      <dgm:spPr/>
      <dgm:t>
        <a:bodyPr/>
        <a:lstStyle/>
        <a:p>
          <a:endParaRPr lang="en-US"/>
        </a:p>
      </dgm:t>
    </dgm:pt>
    <dgm:pt modelId="{DC664B10-09E1-4028-86D2-597576B1BE2F}" type="sibTrans" cxnId="{0621E3BD-0D00-45A2-B101-02A867E30D55}">
      <dgm:prSet/>
      <dgm:spPr/>
      <dgm:t>
        <a:bodyPr/>
        <a:lstStyle/>
        <a:p>
          <a:endParaRPr lang="en-US"/>
        </a:p>
      </dgm:t>
    </dgm:pt>
    <dgm:pt modelId="{9C8DC71A-43AF-4CCF-9CB6-CBC4DDC7C0A9}">
      <dgm:prSet custT="1"/>
      <dgm:spPr/>
      <dgm:t>
        <a:bodyPr/>
        <a:lstStyle/>
        <a:p>
          <a:r>
            <a:rPr lang="en-US" sz="1100" b="1" dirty="0">
              <a:solidFill>
                <a:schemeClr val="accent5"/>
              </a:solidFill>
              <a:latin typeface="Cambria" panose="02040503050406030204" pitchFamily="18" charset="0"/>
            </a:rPr>
            <a:t>Tunisia IGF, 17 Oct. </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9D8D6820-356E-4E15-9F54-82D3AB25D691}" type="parTrans" cxnId="{C7932810-9CA1-4242-A507-DD86DDD493E6}">
      <dgm:prSet/>
      <dgm:spPr/>
      <dgm:t>
        <a:bodyPr/>
        <a:lstStyle/>
        <a:p>
          <a:endParaRPr lang="en-US"/>
        </a:p>
      </dgm:t>
    </dgm:pt>
    <dgm:pt modelId="{035C587C-7089-4545-BF9C-7BD9BE2B4D1D}" type="sibTrans" cxnId="{C7932810-9CA1-4242-A507-DD86DDD493E6}">
      <dgm:prSet/>
      <dgm:spPr/>
      <dgm:t>
        <a:bodyPr/>
        <a:lstStyle/>
        <a:p>
          <a:endParaRPr lang="en-US"/>
        </a:p>
      </dgm:t>
    </dgm:pt>
    <dgm:pt modelId="{787CD43C-6CAB-42C3-A0D0-A8F2DA68D0DB}">
      <dgm:prSet custT="1"/>
      <dgm:spPr/>
      <dgm:t>
        <a:bodyPr/>
        <a:lstStyle/>
        <a:p>
          <a:r>
            <a:rPr lang="en-US" sz="1100" b="1" dirty="0">
              <a:solidFill>
                <a:schemeClr val="accent5"/>
              </a:solidFill>
              <a:latin typeface="Cambria" panose="02040503050406030204" pitchFamily="18" charset="0"/>
            </a:rPr>
            <a:t>Slovenia IGF, 17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843371B3-2FBF-4C96-B42F-FBE67A9549A3}" type="parTrans" cxnId="{EC5524BC-C642-4F0B-82A6-831516C66164}">
      <dgm:prSet/>
      <dgm:spPr/>
      <dgm:t>
        <a:bodyPr/>
        <a:lstStyle/>
        <a:p>
          <a:endParaRPr lang="en-US"/>
        </a:p>
      </dgm:t>
    </dgm:pt>
    <dgm:pt modelId="{782F72A0-281B-4E0B-A89D-A2F9740E65F0}" type="sibTrans" cxnId="{EC5524BC-C642-4F0B-82A6-831516C66164}">
      <dgm:prSet/>
      <dgm:spPr/>
      <dgm:t>
        <a:bodyPr/>
        <a:lstStyle/>
        <a:p>
          <a:endParaRPr lang="en-US"/>
        </a:p>
      </dgm:t>
    </dgm:pt>
    <dgm:pt modelId="{00D9AE5A-5171-40AB-89D2-669DFC47CFDB}">
      <dgm:prSet custT="1"/>
      <dgm:spPr/>
      <dgm:t>
        <a:bodyPr/>
        <a:lstStyle/>
        <a:p>
          <a:r>
            <a:rPr lang="en-US" sz="1100" b="1" dirty="0">
              <a:solidFill>
                <a:schemeClr val="accent5"/>
              </a:solidFill>
              <a:latin typeface="Cambria" panose="02040503050406030204" pitchFamily="18" charset="0"/>
            </a:rPr>
            <a:t>Uganda IGF, 27 Oct.</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C835487B-2030-4664-AD97-3540DC9C90BA}" type="parTrans" cxnId="{633E1CFC-7DB2-4137-AF45-9A4802A5545C}">
      <dgm:prSet/>
      <dgm:spPr/>
      <dgm:t>
        <a:bodyPr/>
        <a:lstStyle/>
        <a:p>
          <a:endParaRPr lang="en-US"/>
        </a:p>
      </dgm:t>
    </dgm:pt>
    <dgm:pt modelId="{B2A1DC7A-8D39-4FBC-A38A-5BC4FB2A40FB}" type="sibTrans" cxnId="{633E1CFC-7DB2-4137-AF45-9A4802A5545C}">
      <dgm:prSet/>
      <dgm:spPr/>
      <dgm:t>
        <a:bodyPr/>
        <a:lstStyle/>
        <a:p>
          <a:endParaRPr lang="en-US"/>
        </a:p>
      </dgm:t>
    </dgm:pt>
    <dgm:pt modelId="{524A4206-8AA5-4D29-B70B-C760B8EBF04C}">
      <dgm:prSet custT="1"/>
      <dgm:spPr/>
      <dgm:t>
        <a:bodyPr/>
        <a:lstStyle/>
        <a:p>
          <a:r>
            <a:rPr lang="en-US" sz="900" b="1" dirty="0">
              <a:solidFill>
                <a:schemeClr val="accent5"/>
              </a:solidFill>
              <a:latin typeface="Cambria" panose="02040503050406030204" pitchFamily="18" charset="0"/>
            </a:rPr>
            <a:t>Brazil IGF, 14-17 Nov.</a:t>
          </a:r>
          <a:br>
            <a:rPr lang="en-US" sz="900" b="1" dirty="0">
              <a:solidFill>
                <a:schemeClr val="accent5"/>
              </a:solidFill>
              <a:latin typeface="Cambria" panose="02040503050406030204" pitchFamily="18" charset="0"/>
            </a:rPr>
          </a:br>
          <a:r>
            <a:rPr lang="en-US" sz="900" b="1" dirty="0">
              <a:solidFill>
                <a:schemeClr val="accent6">
                  <a:lumMod val="50000"/>
                </a:schemeClr>
              </a:solidFill>
              <a:latin typeface="Cambria" panose="02040503050406030204" pitchFamily="18" charset="0"/>
            </a:rPr>
            <a:t/>
          </a:r>
          <a:br>
            <a:rPr lang="en-US" sz="900" b="1" dirty="0">
              <a:solidFill>
                <a:schemeClr val="accent6">
                  <a:lumMod val="50000"/>
                </a:schemeClr>
              </a:solidFill>
              <a:latin typeface="Cambria" panose="02040503050406030204" pitchFamily="18" charset="0"/>
            </a:rPr>
          </a:br>
          <a:r>
            <a:rPr lang="en-US" sz="900" b="1" dirty="0">
              <a:solidFill>
                <a:srgbClr val="359768"/>
              </a:solidFill>
              <a:latin typeface="Cambria" panose="02040503050406030204" pitchFamily="18" charset="0"/>
            </a:rPr>
            <a:t>German Youth IGF, 14 Nov.</a:t>
          </a:r>
          <a:endParaRPr lang="en-US" sz="900" b="1" dirty="0">
            <a:solidFill>
              <a:schemeClr val="accent6">
                <a:lumMod val="50000"/>
              </a:schemeClr>
            </a:solidFill>
            <a:latin typeface="Cambria" panose="02040503050406030204" pitchFamily="18" charset="0"/>
          </a:endParaRPr>
        </a:p>
      </dgm:t>
    </dgm:pt>
    <dgm:pt modelId="{6629883C-0EC7-40A1-95A5-AA9B4E32E1D1}" type="parTrans" cxnId="{32363C66-1151-4CC6-927D-A610CC4B0E29}">
      <dgm:prSet/>
      <dgm:spPr/>
      <dgm:t>
        <a:bodyPr/>
        <a:lstStyle/>
        <a:p>
          <a:endParaRPr lang="en-US"/>
        </a:p>
      </dgm:t>
    </dgm:pt>
    <dgm:pt modelId="{FFD6A612-821D-491C-9E1C-A8AB68165B98}" type="sibTrans" cxnId="{32363C66-1151-4CC6-927D-A610CC4B0E29}">
      <dgm:prSet/>
      <dgm:spPr/>
      <dgm:t>
        <a:bodyPr/>
        <a:lstStyle/>
        <a:p>
          <a:endParaRPr lang="en-US"/>
        </a:p>
      </dgm:t>
    </dgm:pt>
    <dgm:pt modelId="{E3EF6E05-196A-4BA3-A80A-DEAC1B272B8C}">
      <dgm:prSet custT="1"/>
      <dgm:spPr/>
      <dgm:t>
        <a:bodyPr/>
        <a:lstStyle/>
        <a:p>
          <a:r>
            <a:rPr lang="en-US" sz="900" b="1" dirty="0">
              <a:solidFill>
                <a:schemeClr val="accent5"/>
              </a:solidFill>
              <a:latin typeface="Cambria" panose="02040503050406030204" pitchFamily="18" charset="0"/>
            </a:rPr>
            <a:t>Mauritius IGF, 16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9386AF81-9027-4B81-8913-8867C8994F5E}" type="parTrans" cxnId="{6A34015B-D0DB-456A-86CD-93B4EA80FA42}">
      <dgm:prSet/>
      <dgm:spPr/>
      <dgm:t>
        <a:bodyPr/>
        <a:lstStyle/>
        <a:p>
          <a:endParaRPr lang="en-US"/>
        </a:p>
      </dgm:t>
    </dgm:pt>
    <dgm:pt modelId="{A55D1BC4-F6B3-44EB-B4D1-86283BF53A12}" type="sibTrans" cxnId="{6A34015B-D0DB-456A-86CD-93B4EA80FA42}">
      <dgm:prSet/>
      <dgm:spPr/>
      <dgm:t>
        <a:bodyPr/>
        <a:lstStyle/>
        <a:p>
          <a:endParaRPr lang="en-US"/>
        </a:p>
      </dgm:t>
    </dgm:pt>
    <dgm:pt modelId="{4F3DC7FD-0A47-4ADB-87BD-6A9BFD1DBF34}">
      <dgm:prSet custT="1"/>
      <dgm:spPr/>
      <dgm:t>
        <a:bodyPr/>
        <a:lstStyle/>
        <a:p>
          <a:r>
            <a:rPr lang="en-US" sz="900" b="1" dirty="0">
              <a:solidFill>
                <a:schemeClr val="accent5"/>
              </a:solidFill>
              <a:latin typeface="Cambria" panose="02040503050406030204" pitchFamily="18" charset="0"/>
            </a:rPr>
            <a:t>Ecuador IGF, 24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ED754C2C-E282-4A41-970B-7131C2C64241}" type="parTrans" cxnId="{F8E6FCD1-0297-4C32-8A33-28068856E5F4}">
      <dgm:prSet/>
      <dgm:spPr/>
      <dgm:t>
        <a:bodyPr/>
        <a:lstStyle/>
        <a:p>
          <a:endParaRPr lang="en-US"/>
        </a:p>
      </dgm:t>
    </dgm:pt>
    <dgm:pt modelId="{1934058C-8645-4F7C-B7B2-9DBBE65B530F}" type="sibTrans" cxnId="{F8E6FCD1-0297-4C32-8A33-28068856E5F4}">
      <dgm:prSet/>
      <dgm:spPr/>
      <dgm:t>
        <a:bodyPr/>
        <a:lstStyle/>
        <a:p>
          <a:endParaRPr lang="en-US"/>
        </a:p>
      </dgm:t>
    </dgm:pt>
    <dgm:pt modelId="{215ED292-5FC1-4AF4-A7F0-5D916CAFED50}">
      <dgm:prSet custT="1"/>
      <dgm:spPr/>
      <dgm:t>
        <a:bodyPr/>
        <a:lstStyle/>
        <a:p>
          <a:r>
            <a:rPr lang="en-US" sz="1100" b="1" dirty="0">
              <a:solidFill>
                <a:srgbClr val="359768"/>
              </a:solidFill>
              <a:latin typeface="Cambria" panose="02040503050406030204" pitchFamily="18" charset="0"/>
            </a:rPr>
            <a:t>Netherlands Youth IGF, 5 Oct.</a:t>
          </a:r>
          <a:br>
            <a:rPr lang="en-US" sz="1100" b="1" dirty="0">
              <a:solidFill>
                <a:srgbClr val="359768"/>
              </a:solidFill>
              <a:latin typeface="Cambria" panose="02040503050406030204" pitchFamily="18" charset="0"/>
            </a:rPr>
          </a:br>
          <a:endParaRPr lang="en-US" sz="1100" dirty="0">
            <a:solidFill>
              <a:srgbClr val="359768"/>
            </a:solidFill>
          </a:endParaRPr>
        </a:p>
      </dgm:t>
    </dgm:pt>
    <dgm:pt modelId="{19382768-F47B-4082-A53B-644424120A35}" type="parTrans" cxnId="{7C9F0025-C52F-436F-AB84-7A66E4DD2DDC}">
      <dgm:prSet/>
      <dgm:spPr/>
      <dgm:t>
        <a:bodyPr/>
        <a:lstStyle/>
        <a:p>
          <a:endParaRPr lang="en-US"/>
        </a:p>
      </dgm:t>
    </dgm:pt>
    <dgm:pt modelId="{6E76AB25-5A40-4773-A7AD-1C2DE2531C47}" type="sibTrans" cxnId="{7C9F0025-C52F-436F-AB84-7A66E4DD2DDC}">
      <dgm:prSet/>
      <dgm:spPr/>
      <dgm:t>
        <a:bodyPr/>
        <a:lstStyle/>
        <a:p>
          <a:endParaRPr lang="en-US"/>
        </a:p>
      </dgm:t>
    </dgm:pt>
    <dgm:pt modelId="{8FDFAF53-C8DC-438B-8845-EB6E04B21F19}">
      <dgm:prSet custT="1"/>
      <dgm:spPr/>
      <dgm:t>
        <a:bodyPr/>
        <a:lstStyle/>
        <a:p>
          <a:r>
            <a:rPr lang="en-US" sz="900" b="1" dirty="0">
              <a:solidFill>
                <a:schemeClr val="accent5"/>
              </a:solidFill>
              <a:latin typeface="Cambria" panose="02040503050406030204" pitchFamily="18" charset="0"/>
            </a:rPr>
            <a:t>Spain IGF, 28-29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547DF9FF-6A8E-4AB2-9563-15935BB388E3}" type="parTrans" cxnId="{8076875C-742A-497F-A5AF-80A33C06A59E}">
      <dgm:prSet/>
      <dgm:spPr/>
      <dgm:t>
        <a:bodyPr/>
        <a:lstStyle/>
        <a:p>
          <a:endParaRPr lang="en-US"/>
        </a:p>
      </dgm:t>
    </dgm:pt>
    <dgm:pt modelId="{BBBD20CB-7DF5-4AD8-B889-24D13618F959}" type="sibTrans" cxnId="{8076875C-742A-497F-A5AF-80A33C06A59E}">
      <dgm:prSet/>
      <dgm:spPr/>
      <dgm:t>
        <a:bodyPr/>
        <a:lstStyle/>
        <a:p>
          <a:endParaRPr lang="en-US"/>
        </a:p>
      </dgm:t>
    </dgm:pt>
    <dgm:pt modelId="{C6979C5F-ACA8-4BF8-9B4A-3073ABA019EE}">
      <dgm:prSet custT="1"/>
      <dgm:spPr/>
      <dgm:t>
        <a:bodyPr/>
        <a:lstStyle/>
        <a:p>
          <a:r>
            <a:rPr lang="en-US" sz="1100" b="1" dirty="0">
              <a:solidFill>
                <a:schemeClr val="accent5"/>
              </a:solidFill>
              <a:latin typeface="Cambria" panose="02040503050406030204" pitchFamily="18" charset="0"/>
            </a:rPr>
            <a:t>Nepal IGF, 18’19 Aug.</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5110529C-363D-4833-87C9-8AA98EDF6205}" type="parTrans" cxnId="{EF405395-1E97-4A4B-9316-7787AEA88327}">
      <dgm:prSet/>
      <dgm:spPr/>
      <dgm:t>
        <a:bodyPr/>
        <a:lstStyle/>
        <a:p>
          <a:endParaRPr lang="en-US"/>
        </a:p>
      </dgm:t>
    </dgm:pt>
    <dgm:pt modelId="{88C8C45F-18E9-4A13-8724-E8B1B61478FB}" type="sibTrans" cxnId="{EF405395-1E97-4A4B-9316-7787AEA88327}">
      <dgm:prSet/>
      <dgm:spPr/>
      <dgm:t>
        <a:bodyPr/>
        <a:lstStyle/>
        <a:p>
          <a:endParaRPr lang="en-US"/>
        </a:p>
      </dgm:t>
    </dgm:pt>
    <dgm:pt modelId="{13D2E496-5445-45A0-9B18-31EE5DD09C62}">
      <dgm:prSet custT="1"/>
      <dgm:spPr/>
      <dgm:t>
        <a:bodyPr/>
        <a:lstStyle/>
        <a:p>
          <a:r>
            <a:rPr lang="en-US" sz="1100" b="1" dirty="0">
              <a:solidFill>
                <a:srgbClr val="C00000"/>
              </a:solidFill>
              <a:latin typeface="Cambria" panose="02040503050406030204" pitchFamily="18" charset="0"/>
            </a:rPr>
            <a:t>Caribbean IGF, 22-23 Aug., </a:t>
          </a:r>
          <a:br>
            <a:rPr lang="en-US" sz="1100" b="1" dirty="0">
              <a:solidFill>
                <a:srgbClr val="C00000"/>
              </a:solidFill>
              <a:latin typeface="Cambria" panose="02040503050406030204" pitchFamily="18" charset="0"/>
            </a:rPr>
          </a:br>
          <a:r>
            <a:rPr lang="en-US" sz="1100" b="1" dirty="0">
              <a:solidFill>
                <a:srgbClr val="C00000"/>
              </a:solidFill>
              <a:latin typeface="Cambria" panose="02040503050406030204" pitchFamily="18" charset="0"/>
            </a:rPr>
            <a:t>British Virgin Islands</a:t>
          </a:r>
          <a:br>
            <a:rPr lang="en-US" sz="1100" b="1" dirty="0">
              <a:solidFill>
                <a:srgbClr val="C00000"/>
              </a:solidFill>
              <a:latin typeface="Cambria" panose="02040503050406030204" pitchFamily="18" charset="0"/>
            </a:rPr>
          </a:br>
          <a:endParaRPr lang="en-US" sz="1100" b="1" dirty="0">
            <a:solidFill>
              <a:schemeClr val="accent6">
                <a:lumMod val="50000"/>
              </a:schemeClr>
            </a:solidFill>
            <a:latin typeface="Cambria" panose="02040503050406030204" pitchFamily="18" charset="0"/>
          </a:endParaRPr>
        </a:p>
      </dgm:t>
    </dgm:pt>
    <dgm:pt modelId="{095EE5BD-9A04-4DF1-8869-A4AD8FF4CCDF}" type="parTrans" cxnId="{A9B28C47-996A-42C2-844C-E1B7578310B7}">
      <dgm:prSet/>
      <dgm:spPr/>
      <dgm:t>
        <a:bodyPr/>
        <a:lstStyle/>
        <a:p>
          <a:endParaRPr lang="en-US"/>
        </a:p>
      </dgm:t>
    </dgm:pt>
    <dgm:pt modelId="{DD2894A9-A182-4A8E-8591-3B34C88BC673}" type="sibTrans" cxnId="{A9B28C47-996A-42C2-844C-E1B7578310B7}">
      <dgm:prSet/>
      <dgm:spPr/>
      <dgm:t>
        <a:bodyPr/>
        <a:lstStyle/>
        <a:p>
          <a:endParaRPr lang="en-US"/>
        </a:p>
      </dgm:t>
    </dgm:pt>
    <dgm:pt modelId="{022DFAC7-B1C5-4926-8C0E-D27B7B6D8696}">
      <dgm:prSet custT="1"/>
      <dgm:spPr/>
      <dgm:t>
        <a:bodyPr/>
        <a:lstStyle/>
        <a:p>
          <a:r>
            <a:rPr lang="en-US" sz="1100" b="1" dirty="0">
              <a:solidFill>
                <a:schemeClr val="accent5"/>
              </a:solidFill>
              <a:latin typeface="Cambria" panose="02040503050406030204" pitchFamily="18" charset="0"/>
            </a:rPr>
            <a:t>Costa Rica IGF, 31 Aug.</a:t>
          </a:r>
        </a:p>
      </dgm:t>
    </dgm:pt>
    <dgm:pt modelId="{7E6266F9-A46E-4887-8449-0489A55E0318}" type="parTrans" cxnId="{E408BC1A-F07C-435B-8527-8E976400F4A8}">
      <dgm:prSet/>
      <dgm:spPr/>
      <dgm:t>
        <a:bodyPr/>
        <a:lstStyle/>
        <a:p>
          <a:endParaRPr lang="en-US"/>
        </a:p>
      </dgm:t>
    </dgm:pt>
    <dgm:pt modelId="{0A2E34F8-4B74-44BA-B327-F4A25AB0D043}" type="sibTrans" cxnId="{E408BC1A-F07C-435B-8527-8E976400F4A8}">
      <dgm:prSet/>
      <dgm:spPr/>
      <dgm:t>
        <a:bodyPr/>
        <a:lstStyle/>
        <a:p>
          <a:endParaRPr lang="en-US"/>
        </a:p>
      </dgm:t>
    </dgm:pt>
    <dgm:pt modelId="{248E3F12-6268-4007-824D-4B7542571A6A}">
      <dgm:prSet custT="1"/>
      <dgm:spPr/>
      <dgm:t>
        <a:bodyPr/>
        <a:lstStyle/>
        <a:p>
          <a:r>
            <a:rPr lang="en-US" sz="1100" b="1" dirty="0">
              <a:solidFill>
                <a:schemeClr val="accent5"/>
              </a:solidFill>
              <a:latin typeface="Cambria" panose="02040503050406030204" pitchFamily="18" charset="0"/>
            </a:rPr>
            <a:t>Uruguay IGF, 13 Sep.</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B974D7E2-5443-4EE5-B13C-3FADC8350371}" type="parTrans" cxnId="{52F7CEE8-0AA2-4CDD-9415-8C29E7770F6C}">
      <dgm:prSet/>
      <dgm:spPr/>
      <dgm:t>
        <a:bodyPr/>
        <a:lstStyle/>
        <a:p>
          <a:endParaRPr lang="en-US"/>
        </a:p>
      </dgm:t>
    </dgm:pt>
    <dgm:pt modelId="{8FDE8F7C-CE1D-4AA7-9282-BD4F29304411}" type="sibTrans" cxnId="{52F7CEE8-0AA2-4CDD-9415-8C29E7770F6C}">
      <dgm:prSet/>
      <dgm:spPr/>
      <dgm:t>
        <a:bodyPr/>
        <a:lstStyle/>
        <a:p>
          <a:endParaRPr lang="en-US"/>
        </a:p>
      </dgm:t>
    </dgm:pt>
    <dgm:pt modelId="{FDEC1862-66E4-4036-9834-99A23636E3CA}">
      <dgm:prSet custT="1"/>
      <dgm:spPr/>
      <dgm:t>
        <a:bodyPr/>
        <a:lstStyle/>
        <a:p>
          <a:r>
            <a:rPr lang="en-US" sz="1100" b="1" dirty="0">
              <a:solidFill>
                <a:srgbClr val="359768"/>
              </a:solidFill>
              <a:latin typeface="Cambria" panose="02040503050406030204" pitchFamily="18" charset="0"/>
            </a:rPr>
            <a:t>Uruguay Youth IGF, 15 Sep.</a:t>
          </a:r>
          <a:br>
            <a:rPr lang="en-US" sz="1100" b="1" dirty="0">
              <a:solidFill>
                <a:srgbClr val="359768"/>
              </a:solidFill>
              <a:latin typeface="Cambria" panose="02040503050406030204" pitchFamily="18" charset="0"/>
            </a:rPr>
          </a:br>
          <a:endParaRPr lang="en-US" sz="1100" b="1" dirty="0">
            <a:solidFill>
              <a:srgbClr val="359768"/>
            </a:solidFill>
            <a:latin typeface="Cambria" panose="02040503050406030204" pitchFamily="18" charset="0"/>
          </a:endParaRPr>
        </a:p>
      </dgm:t>
    </dgm:pt>
    <dgm:pt modelId="{6FDFB11A-2558-4B4C-A05A-8307F84AD344}" type="parTrans" cxnId="{523D4322-C707-4EE2-B56F-2517082BE49F}">
      <dgm:prSet/>
      <dgm:spPr/>
      <dgm:t>
        <a:bodyPr/>
        <a:lstStyle/>
        <a:p>
          <a:endParaRPr lang="en-US"/>
        </a:p>
      </dgm:t>
    </dgm:pt>
    <dgm:pt modelId="{5C98EB7A-8207-4DD1-BEC9-F85B5483F509}" type="sibTrans" cxnId="{523D4322-C707-4EE2-B56F-2517082BE49F}">
      <dgm:prSet/>
      <dgm:spPr/>
      <dgm:t>
        <a:bodyPr/>
        <a:lstStyle/>
        <a:p>
          <a:endParaRPr lang="en-US"/>
        </a:p>
      </dgm:t>
    </dgm:pt>
    <dgm:pt modelId="{2B3FE332-BD83-4F67-B1C5-11DF27A1C284}">
      <dgm:prSet custT="1"/>
      <dgm:spPr/>
      <dgm:t>
        <a:bodyPr/>
        <a:lstStyle/>
        <a:p>
          <a:r>
            <a:rPr lang="en-US" sz="1100" b="1" dirty="0">
              <a:solidFill>
                <a:schemeClr val="accent5"/>
              </a:solidFill>
              <a:latin typeface="Cambria" panose="02040503050406030204" pitchFamily="18" charset="0"/>
            </a:rPr>
            <a:t>Ukraine IGF, 6 Oct.</a:t>
          </a:r>
          <a:br>
            <a:rPr lang="en-US" sz="1100" b="1" dirty="0">
              <a:solidFill>
                <a:schemeClr val="accent5"/>
              </a:solidFill>
              <a:latin typeface="Cambria" panose="02040503050406030204" pitchFamily="18" charset="0"/>
            </a:rPr>
          </a:br>
          <a:endParaRPr lang="en-US" sz="1100" dirty="0">
            <a:solidFill>
              <a:schemeClr val="accent5"/>
            </a:solidFill>
          </a:endParaRPr>
        </a:p>
      </dgm:t>
    </dgm:pt>
    <dgm:pt modelId="{99C9CACC-9527-46F0-8561-F50A5594DE46}" type="parTrans" cxnId="{50515B3C-F822-4622-9BA3-EEBD2E998BCA}">
      <dgm:prSet/>
      <dgm:spPr/>
      <dgm:t>
        <a:bodyPr/>
        <a:lstStyle/>
        <a:p>
          <a:endParaRPr lang="en-US"/>
        </a:p>
      </dgm:t>
    </dgm:pt>
    <dgm:pt modelId="{8701F9B9-8BCC-49F9-BC8D-FD19D902B503}" type="sibTrans" cxnId="{50515B3C-F822-4622-9BA3-EEBD2E998BCA}">
      <dgm:prSet/>
      <dgm:spPr/>
      <dgm:t>
        <a:bodyPr/>
        <a:lstStyle/>
        <a:p>
          <a:endParaRPr lang="en-US"/>
        </a:p>
      </dgm:t>
    </dgm:pt>
    <dgm:pt modelId="{1A188771-6EEC-4AC0-9414-017669BD7057}">
      <dgm:prSet custT="1"/>
      <dgm:spPr/>
      <dgm:t>
        <a:bodyPr/>
        <a:lstStyle/>
        <a:p>
          <a:r>
            <a:rPr lang="fr-CH" sz="1100" b="1" dirty="0" err="1">
              <a:solidFill>
                <a:schemeClr val="accent5"/>
              </a:solidFill>
              <a:latin typeface="Cambria" panose="02040503050406030204" pitchFamily="18" charset="0"/>
            </a:rPr>
            <a:t>Indonesia</a:t>
          </a:r>
          <a:r>
            <a:rPr lang="fr-CH" sz="1100" b="1" dirty="0">
              <a:solidFill>
                <a:schemeClr val="accent5"/>
              </a:solidFill>
              <a:latin typeface="Cambria" panose="02040503050406030204" pitchFamily="18" charset="0"/>
            </a:rPr>
            <a:t> IGF, 28 Oct.</a:t>
          </a:r>
          <a:endParaRPr lang="en-US" sz="1100" b="1" dirty="0">
            <a:solidFill>
              <a:schemeClr val="accent5"/>
            </a:solidFill>
            <a:latin typeface="Cambria" panose="02040503050406030204" pitchFamily="18" charset="0"/>
          </a:endParaRPr>
        </a:p>
      </dgm:t>
    </dgm:pt>
    <dgm:pt modelId="{66EDAF26-19DB-4935-989F-50CEE520FDF1}" type="parTrans" cxnId="{884BC45C-2122-4E30-8081-2B0625129655}">
      <dgm:prSet/>
      <dgm:spPr/>
      <dgm:t>
        <a:bodyPr/>
        <a:lstStyle/>
        <a:p>
          <a:endParaRPr lang="en-US"/>
        </a:p>
      </dgm:t>
    </dgm:pt>
    <dgm:pt modelId="{93EB6092-A078-4CA8-BCFA-2BA753285CEF}" type="sibTrans" cxnId="{884BC45C-2122-4E30-8081-2B0625129655}">
      <dgm:prSet/>
      <dgm:spPr/>
      <dgm:t>
        <a:bodyPr/>
        <a:lstStyle/>
        <a:p>
          <a:endParaRPr lang="en-US"/>
        </a:p>
      </dgm:t>
    </dgm:pt>
    <dgm:pt modelId="{83693C6A-F659-4654-A172-39B54F648F9F}">
      <dgm:prSet custT="1"/>
      <dgm:spPr/>
      <dgm:t>
        <a:bodyPr/>
        <a:lstStyle/>
        <a:p>
          <a:r>
            <a:rPr lang="en-US" sz="900" b="1" dirty="0">
              <a:solidFill>
                <a:schemeClr val="accent5"/>
              </a:solidFill>
              <a:latin typeface="Cambria" panose="02040503050406030204" pitchFamily="18" charset="0"/>
            </a:rPr>
            <a:t>German IGF, 15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DA645147-44FE-43E1-8CFC-7F72882E2676}" type="parTrans" cxnId="{5620FBD8-96FC-4C8D-B58D-42C7822C112C}">
      <dgm:prSet/>
      <dgm:spPr/>
      <dgm:t>
        <a:bodyPr/>
        <a:lstStyle/>
        <a:p>
          <a:endParaRPr lang="en-US"/>
        </a:p>
      </dgm:t>
    </dgm:pt>
    <dgm:pt modelId="{85BEFD6C-D2C2-4430-9C64-7D005774A559}" type="sibTrans" cxnId="{5620FBD8-96FC-4C8D-B58D-42C7822C112C}">
      <dgm:prSet/>
      <dgm:spPr/>
      <dgm:t>
        <a:bodyPr/>
        <a:lstStyle/>
        <a:p>
          <a:endParaRPr lang="en-US"/>
        </a:p>
      </dgm:t>
    </dgm:pt>
    <dgm:pt modelId="{C047CA3A-8C75-42FB-9334-6C18332D8587}">
      <dgm:prSet custT="1"/>
      <dgm:spPr/>
      <dgm:t>
        <a:bodyPr/>
        <a:lstStyle/>
        <a:p>
          <a:r>
            <a:rPr lang="en-US" sz="900" b="1" dirty="0">
              <a:solidFill>
                <a:schemeClr val="accent5"/>
              </a:solidFill>
              <a:latin typeface="Cambria" panose="02040503050406030204" pitchFamily="18" charset="0"/>
            </a:rPr>
            <a:t>Argentina IGF, 16-17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2C4C8ED9-DB5E-4AAD-AB94-667521F2DFC0}" type="parTrans" cxnId="{DBE7D04D-C40B-47D1-A78A-8326467F96AB}">
      <dgm:prSet/>
      <dgm:spPr/>
      <dgm:t>
        <a:bodyPr/>
        <a:lstStyle/>
        <a:p>
          <a:endParaRPr lang="en-US"/>
        </a:p>
      </dgm:t>
    </dgm:pt>
    <dgm:pt modelId="{A4846107-29C2-4A9E-B7B6-0684995D512A}" type="sibTrans" cxnId="{DBE7D04D-C40B-47D1-A78A-8326467F96AB}">
      <dgm:prSet/>
      <dgm:spPr/>
      <dgm:t>
        <a:bodyPr/>
        <a:lstStyle/>
        <a:p>
          <a:endParaRPr lang="en-US"/>
        </a:p>
      </dgm:t>
    </dgm:pt>
    <dgm:pt modelId="{82D9C6FB-7450-4771-99EA-82B64455C1FF}">
      <dgm:prSet custT="1"/>
      <dgm:spPr/>
      <dgm:t>
        <a:bodyPr/>
        <a:lstStyle/>
        <a:p>
          <a:r>
            <a:rPr lang="en-US" sz="900" b="1" dirty="0">
              <a:solidFill>
                <a:schemeClr val="accent5"/>
              </a:solidFill>
              <a:latin typeface="Cambria" panose="02040503050406030204" pitchFamily="18" charset="0"/>
            </a:rPr>
            <a:t>Bolivia IGF, 16-17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8ED2AAB7-FA99-440F-B290-D05E35447A8E}" type="parTrans" cxnId="{6AD85EE3-4CD9-4932-87BB-AD60FD1FE4B4}">
      <dgm:prSet/>
      <dgm:spPr/>
      <dgm:t>
        <a:bodyPr/>
        <a:lstStyle/>
        <a:p>
          <a:endParaRPr lang="en-US"/>
        </a:p>
      </dgm:t>
    </dgm:pt>
    <dgm:pt modelId="{2E1002D7-FDD9-479D-B3B5-6248B8B3322C}" type="sibTrans" cxnId="{6AD85EE3-4CD9-4932-87BB-AD60FD1FE4B4}">
      <dgm:prSet/>
      <dgm:spPr/>
      <dgm:t>
        <a:bodyPr/>
        <a:lstStyle/>
        <a:p>
          <a:endParaRPr lang="en-US"/>
        </a:p>
      </dgm:t>
    </dgm:pt>
    <dgm:pt modelId="{71527BC1-BB9C-4664-9FF5-180547C70C38}">
      <dgm:prSet custT="1"/>
      <dgm:spPr/>
      <dgm:t>
        <a:bodyPr/>
        <a:lstStyle/>
        <a:p>
          <a:r>
            <a:rPr lang="en-US" sz="900" b="1" dirty="0">
              <a:solidFill>
                <a:schemeClr val="accent5"/>
              </a:solidFill>
              <a:latin typeface="Cambria" panose="02040503050406030204" pitchFamily="18" charset="0"/>
            </a:rPr>
            <a:t>Italy IGF, 20-21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14C0BC46-4F38-40D4-BB29-59E0ABA80D36}" type="parTrans" cxnId="{D2D6B4CF-4230-4983-AF77-859A98FDFE65}">
      <dgm:prSet/>
      <dgm:spPr/>
      <dgm:t>
        <a:bodyPr/>
        <a:lstStyle/>
        <a:p>
          <a:endParaRPr lang="en-US"/>
        </a:p>
      </dgm:t>
    </dgm:pt>
    <dgm:pt modelId="{190D4D57-E877-49DE-B574-0932680090A8}" type="sibTrans" cxnId="{D2D6B4CF-4230-4983-AF77-859A98FDFE65}">
      <dgm:prSet/>
      <dgm:spPr/>
      <dgm:t>
        <a:bodyPr/>
        <a:lstStyle/>
        <a:p>
          <a:endParaRPr lang="en-US"/>
        </a:p>
      </dgm:t>
    </dgm:pt>
    <dgm:pt modelId="{6362828A-DD04-4E30-9AB6-B17DA54E891F}">
      <dgm:prSet custT="1"/>
      <dgm:spPr/>
      <dgm:t>
        <a:bodyPr/>
        <a:lstStyle/>
        <a:p>
          <a:r>
            <a:rPr lang="en-US" sz="900" b="1" dirty="0">
              <a:solidFill>
                <a:schemeClr val="accent5"/>
              </a:solidFill>
              <a:latin typeface="Cambria" panose="02040503050406030204" pitchFamily="18" charset="0"/>
            </a:rPr>
            <a:t>Poland IGF, 21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AC72576F-2AB0-4083-A55D-5C61904F332A}" type="parTrans" cxnId="{A15F6474-D89C-4CCD-946A-0F722C303BFF}">
      <dgm:prSet/>
      <dgm:spPr/>
      <dgm:t>
        <a:bodyPr/>
        <a:lstStyle/>
        <a:p>
          <a:endParaRPr lang="en-US"/>
        </a:p>
      </dgm:t>
    </dgm:pt>
    <dgm:pt modelId="{C3A96960-640B-4B79-AA88-9F3348178CC2}" type="sibTrans" cxnId="{A15F6474-D89C-4CCD-946A-0F722C303BFF}">
      <dgm:prSet/>
      <dgm:spPr/>
      <dgm:t>
        <a:bodyPr/>
        <a:lstStyle/>
        <a:p>
          <a:endParaRPr lang="en-US"/>
        </a:p>
      </dgm:t>
    </dgm:pt>
    <dgm:pt modelId="{C69C957D-2F14-4683-B472-CAA93778170A}">
      <dgm:prSet custT="1"/>
      <dgm:spPr/>
      <dgm:t>
        <a:bodyPr/>
        <a:lstStyle/>
        <a:p>
          <a:r>
            <a:rPr lang="en-US" sz="900" b="1" dirty="0">
              <a:solidFill>
                <a:srgbClr val="359768"/>
              </a:solidFill>
              <a:latin typeface="Cambria" panose="02040503050406030204" pitchFamily="18" charset="0"/>
            </a:rPr>
            <a:t>Turkey Youth IGF, 26 Nov.</a:t>
          </a:r>
          <a:br>
            <a:rPr lang="en-US" sz="900" b="1" dirty="0">
              <a:solidFill>
                <a:srgbClr val="359768"/>
              </a:solidFill>
              <a:latin typeface="Cambria" panose="02040503050406030204" pitchFamily="18" charset="0"/>
            </a:rPr>
          </a:br>
          <a:endParaRPr lang="en-US" sz="900" b="1" dirty="0">
            <a:solidFill>
              <a:srgbClr val="359768"/>
            </a:solidFill>
            <a:latin typeface="Cambria" panose="02040503050406030204" pitchFamily="18" charset="0"/>
          </a:endParaRPr>
        </a:p>
      </dgm:t>
    </dgm:pt>
    <dgm:pt modelId="{1A3BE148-C8EE-45D9-A254-65145B838E32}" type="parTrans" cxnId="{02F46B82-6AAF-4ABA-8953-68CD5B1CD5A4}">
      <dgm:prSet/>
      <dgm:spPr/>
      <dgm:t>
        <a:bodyPr/>
        <a:lstStyle/>
        <a:p>
          <a:endParaRPr lang="en-US"/>
        </a:p>
      </dgm:t>
    </dgm:pt>
    <dgm:pt modelId="{B03768D1-22D1-4178-B689-30F65527BC3D}" type="sibTrans" cxnId="{02F46B82-6AAF-4ABA-8953-68CD5B1CD5A4}">
      <dgm:prSet/>
      <dgm:spPr/>
      <dgm:t>
        <a:bodyPr/>
        <a:lstStyle/>
        <a:p>
          <a:endParaRPr lang="en-US"/>
        </a:p>
      </dgm:t>
    </dgm:pt>
    <dgm:pt modelId="{4CD8259C-9772-43A5-A625-EC6308BC8B5C}">
      <dgm:prSet custT="1"/>
      <dgm:spPr/>
      <dgm:t>
        <a:bodyPr/>
        <a:lstStyle/>
        <a:p>
          <a:r>
            <a:rPr lang="en-US" sz="900" b="1" dirty="0">
              <a:solidFill>
                <a:schemeClr val="accent5"/>
              </a:solidFill>
              <a:latin typeface="Cambria" panose="02040503050406030204" pitchFamily="18" charset="0"/>
            </a:rPr>
            <a:t>Chad IGF, 27 Nov. </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C71FDD7A-57C3-4D28-91F1-DE5A6EE390B5}" type="parTrans" cxnId="{29D38C23-76CF-4204-B4B5-A34740CABFFA}">
      <dgm:prSet/>
      <dgm:spPr/>
      <dgm:t>
        <a:bodyPr/>
        <a:lstStyle/>
        <a:p>
          <a:endParaRPr lang="en-US"/>
        </a:p>
      </dgm:t>
    </dgm:pt>
    <dgm:pt modelId="{8C56EE07-A1CC-4FFD-91B3-2A8091CE2E8A}" type="sibTrans" cxnId="{29D38C23-76CF-4204-B4B5-A34740CABFFA}">
      <dgm:prSet/>
      <dgm:spPr/>
      <dgm:t>
        <a:bodyPr/>
        <a:lstStyle/>
        <a:p>
          <a:endParaRPr lang="en-US"/>
        </a:p>
      </dgm:t>
    </dgm:pt>
    <dgm:pt modelId="{C7C21A5E-7612-4E7D-A452-26E2EA44A690}">
      <dgm:prSet custT="1"/>
      <dgm:spPr/>
      <dgm:t>
        <a:bodyPr/>
        <a:lstStyle/>
        <a:p>
          <a:r>
            <a:rPr lang="en-US" sz="900" b="1" dirty="0">
              <a:solidFill>
                <a:schemeClr val="accent5"/>
              </a:solidFill>
              <a:latin typeface="Cambria" panose="02040503050406030204" pitchFamily="18" charset="0"/>
            </a:rPr>
            <a:t>FYR Macedonia IGF, 28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D357647D-D184-4359-A00F-B1898C2A3328}" type="parTrans" cxnId="{2948CB16-67A7-45BA-8178-528CD0BA79CC}">
      <dgm:prSet/>
      <dgm:spPr/>
      <dgm:t>
        <a:bodyPr/>
        <a:lstStyle/>
        <a:p>
          <a:endParaRPr lang="en-US"/>
        </a:p>
      </dgm:t>
    </dgm:pt>
    <dgm:pt modelId="{13C23A20-BDCE-4E3B-88C6-323E862A327C}" type="sibTrans" cxnId="{2948CB16-67A7-45BA-8178-528CD0BA79CC}">
      <dgm:prSet/>
      <dgm:spPr/>
      <dgm:t>
        <a:bodyPr/>
        <a:lstStyle/>
        <a:p>
          <a:endParaRPr lang="en-US"/>
        </a:p>
      </dgm:t>
    </dgm:pt>
    <dgm:pt modelId="{346852D7-1BBD-490B-A18F-DC3EBCD42A9C}">
      <dgm:prSet custT="1"/>
      <dgm:spPr/>
      <dgm:t>
        <a:bodyPr/>
        <a:lstStyle/>
        <a:p>
          <a:r>
            <a:rPr lang="en-US" sz="900" b="1" dirty="0">
              <a:solidFill>
                <a:schemeClr val="accent5"/>
              </a:solidFill>
              <a:latin typeface="Cambria" panose="02040503050406030204" pitchFamily="18" charset="0"/>
            </a:rPr>
            <a:t>South Africa IGF, 28-29 Nov.</a:t>
          </a:r>
          <a:br>
            <a:rPr lang="en-US" sz="900" b="1" dirty="0">
              <a:solidFill>
                <a:schemeClr val="accent5"/>
              </a:solidFill>
              <a:latin typeface="Cambria" panose="02040503050406030204" pitchFamily="18" charset="0"/>
            </a:rPr>
          </a:br>
          <a:endParaRPr lang="en-US" sz="900" b="1" dirty="0">
            <a:solidFill>
              <a:schemeClr val="accent5"/>
            </a:solidFill>
            <a:latin typeface="Cambria" panose="02040503050406030204" pitchFamily="18" charset="0"/>
          </a:endParaRPr>
        </a:p>
      </dgm:t>
    </dgm:pt>
    <dgm:pt modelId="{93ECC51F-F2A6-481D-8D2A-AED52241DE86}" type="parTrans" cxnId="{58DE1FF8-8C72-4BDA-9662-A1D758C6FE7E}">
      <dgm:prSet/>
      <dgm:spPr/>
      <dgm:t>
        <a:bodyPr/>
        <a:lstStyle/>
        <a:p>
          <a:endParaRPr lang="en-US"/>
        </a:p>
      </dgm:t>
    </dgm:pt>
    <dgm:pt modelId="{39B4AC01-28AA-41A9-9975-F2FAA34E50D0}" type="sibTrans" cxnId="{58DE1FF8-8C72-4BDA-9662-A1D758C6FE7E}">
      <dgm:prSet/>
      <dgm:spPr/>
      <dgm:t>
        <a:bodyPr/>
        <a:lstStyle/>
        <a:p>
          <a:endParaRPr lang="en-US"/>
        </a:p>
      </dgm:t>
    </dgm:pt>
    <dgm:pt modelId="{5592516F-5CD5-4DBF-A786-5D819D052C5A}">
      <dgm:prSet custT="1"/>
      <dgm:spPr/>
      <dgm:t>
        <a:bodyPr/>
        <a:lstStyle/>
        <a:p>
          <a:r>
            <a:rPr lang="en-US" sz="900" b="1" dirty="0">
              <a:solidFill>
                <a:schemeClr val="accent5"/>
              </a:solidFill>
              <a:latin typeface="Cambria" panose="02040503050406030204" pitchFamily="18" charset="0"/>
            </a:rPr>
            <a:t>Paraguay IGF, 29-30 Nov.</a:t>
          </a:r>
        </a:p>
      </dgm:t>
    </dgm:pt>
    <dgm:pt modelId="{77BE86C0-A7A3-4DBF-B51C-60B92A83C86A}" type="parTrans" cxnId="{78E655E6-4208-4BDA-AEE3-A2395022E38A}">
      <dgm:prSet/>
      <dgm:spPr/>
      <dgm:t>
        <a:bodyPr/>
        <a:lstStyle/>
        <a:p>
          <a:endParaRPr lang="en-US"/>
        </a:p>
      </dgm:t>
    </dgm:pt>
    <dgm:pt modelId="{6FB3DF55-0398-4AB7-B12A-07AA94889AAB}" type="sibTrans" cxnId="{78E655E6-4208-4BDA-AEE3-A2395022E38A}">
      <dgm:prSet/>
      <dgm:spPr/>
      <dgm:t>
        <a:bodyPr/>
        <a:lstStyle/>
        <a:p>
          <a:endParaRPr lang="en-US"/>
        </a:p>
      </dgm:t>
    </dgm:pt>
    <dgm:pt modelId="{A6AA7E20-BBE0-49CF-A57D-6761A30B2041}">
      <dgm:prSet custT="1"/>
      <dgm:spPr/>
      <dgm:t>
        <a:bodyPr/>
        <a:lstStyle/>
        <a:p>
          <a:r>
            <a:rPr lang="en-US" sz="1100" b="1" dirty="0">
              <a:solidFill>
                <a:srgbClr val="C00000"/>
              </a:solidFill>
              <a:latin typeface="Cambria" panose="02040503050406030204" pitchFamily="18" charset="0"/>
            </a:rPr>
            <a:t>African IGF, </a:t>
          </a:r>
          <a:br>
            <a:rPr lang="en-US" sz="1100" b="1" dirty="0">
              <a:solidFill>
                <a:srgbClr val="C00000"/>
              </a:solidFill>
              <a:latin typeface="Cambria" panose="02040503050406030204" pitchFamily="18" charset="0"/>
            </a:rPr>
          </a:br>
          <a:r>
            <a:rPr lang="en-US" sz="1100" b="1" dirty="0">
              <a:solidFill>
                <a:srgbClr val="C00000"/>
              </a:solidFill>
              <a:latin typeface="Cambria" panose="02040503050406030204" pitchFamily="18" charset="0"/>
            </a:rPr>
            <a:t>4-6 Dec., Egypt</a:t>
          </a:r>
          <a:br>
            <a:rPr lang="en-US" sz="1100" b="1" dirty="0">
              <a:solidFill>
                <a:srgbClr val="C00000"/>
              </a:solidFill>
              <a:latin typeface="Cambria" panose="02040503050406030204" pitchFamily="18" charset="0"/>
            </a:rPr>
          </a:br>
          <a:endParaRPr lang="en-US" sz="1100" b="1" dirty="0">
            <a:solidFill>
              <a:srgbClr val="C00000"/>
            </a:solidFill>
            <a:latin typeface="Cambria" panose="02040503050406030204" pitchFamily="18" charset="0"/>
          </a:endParaRPr>
        </a:p>
      </dgm:t>
    </dgm:pt>
    <dgm:pt modelId="{E399273B-C9D2-46CB-B410-3CB66A986257}" type="parTrans" cxnId="{6D55A678-432C-4B8A-9F8C-584BEDB77FBF}">
      <dgm:prSet/>
      <dgm:spPr/>
      <dgm:t>
        <a:bodyPr/>
        <a:lstStyle/>
        <a:p>
          <a:endParaRPr lang="en-US"/>
        </a:p>
      </dgm:t>
    </dgm:pt>
    <dgm:pt modelId="{4C57E9F3-577F-49FD-B7A8-5A4F089C6B42}" type="sibTrans" cxnId="{6D55A678-432C-4B8A-9F8C-584BEDB77FBF}">
      <dgm:prSet/>
      <dgm:spPr/>
      <dgm:t>
        <a:bodyPr/>
        <a:lstStyle/>
        <a:p>
          <a:endParaRPr lang="en-US"/>
        </a:p>
      </dgm:t>
    </dgm:pt>
    <dgm:pt modelId="{8AF12BA6-83FB-4890-AC5B-73F7E3EEAA6A}">
      <dgm:prSet custT="1"/>
      <dgm:spPr/>
      <dgm:t>
        <a:bodyPr/>
        <a:lstStyle/>
        <a:p>
          <a:r>
            <a:rPr lang="en-US" sz="1100" b="1" dirty="0">
              <a:solidFill>
                <a:srgbClr val="359768"/>
              </a:solidFill>
              <a:latin typeface="Cambria" panose="02040503050406030204" pitchFamily="18" charset="0"/>
            </a:rPr>
            <a:t>Youth Africa IGF, 4-6 Dec., Egypt</a:t>
          </a:r>
        </a:p>
      </dgm:t>
    </dgm:pt>
    <dgm:pt modelId="{9B9A7945-1AE8-4321-8C89-D9FB6C28C6A7}" type="parTrans" cxnId="{55F197C1-9F37-44C1-BF89-5077E85B756F}">
      <dgm:prSet/>
      <dgm:spPr/>
      <dgm:t>
        <a:bodyPr/>
        <a:lstStyle/>
        <a:p>
          <a:endParaRPr lang="en-US"/>
        </a:p>
      </dgm:t>
    </dgm:pt>
    <dgm:pt modelId="{8A4237B3-4D6B-4294-9871-21769A8CEA27}" type="sibTrans" cxnId="{55F197C1-9F37-44C1-BF89-5077E85B756F}">
      <dgm:prSet/>
      <dgm:spPr/>
      <dgm:t>
        <a:bodyPr/>
        <a:lstStyle/>
        <a:p>
          <a:endParaRPr lang="en-US"/>
        </a:p>
      </dgm:t>
    </dgm:pt>
    <dgm:pt modelId="{5CF3EFA8-46EE-40C0-9A39-56D974659BE2}">
      <dgm:prSet custT="1"/>
      <dgm:spPr/>
      <dgm:t>
        <a:bodyPr/>
        <a:lstStyle/>
        <a:p>
          <a:endParaRPr lang="en-US" sz="1100" b="1" dirty="0">
            <a:solidFill>
              <a:srgbClr val="C00000"/>
            </a:solidFill>
            <a:latin typeface="Cambria" panose="02040503050406030204" pitchFamily="18" charset="0"/>
          </a:endParaRPr>
        </a:p>
      </dgm:t>
    </dgm:pt>
    <dgm:pt modelId="{ECF9C312-A181-4E09-846D-24E933171266}" type="parTrans" cxnId="{C387E7E7-1852-4067-A2A7-A8B4C98C0B72}">
      <dgm:prSet/>
      <dgm:spPr/>
      <dgm:t>
        <a:bodyPr/>
        <a:lstStyle/>
        <a:p>
          <a:endParaRPr lang="en-US"/>
        </a:p>
      </dgm:t>
    </dgm:pt>
    <dgm:pt modelId="{5C557DEF-9556-4FEE-9CB4-D458A84CC341}" type="sibTrans" cxnId="{C387E7E7-1852-4067-A2A7-A8B4C98C0B72}">
      <dgm:prSet/>
      <dgm:spPr/>
      <dgm:t>
        <a:bodyPr/>
        <a:lstStyle/>
        <a:p>
          <a:endParaRPr lang="en-US"/>
        </a:p>
      </dgm:t>
    </dgm:pt>
    <dgm:pt modelId="{7F88C38F-4FBC-410F-980F-7B28C4DF799E}">
      <dgm:prSet custT="1"/>
      <dgm:spPr/>
      <dgm:t>
        <a:bodyPr/>
        <a:lstStyle/>
        <a:p>
          <a:r>
            <a:rPr lang="en-US" sz="1100" b="1" dirty="0">
              <a:solidFill>
                <a:schemeClr val="accent5"/>
              </a:solidFill>
              <a:latin typeface="Cambria" panose="02040503050406030204" pitchFamily="18" charset="0"/>
            </a:rPr>
            <a:t>Zimbabwe IGF, </a:t>
          </a:r>
          <a:br>
            <a:rPr lang="en-US" sz="1100" b="1" dirty="0">
              <a:solidFill>
                <a:schemeClr val="accent5"/>
              </a:solidFill>
              <a:latin typeface="Cambria" panose="02040503050406030204" pitchFamily="18" charset="0"/>
            </a:rPr>
          </a:br>
          <a:r>
            <a:rPr lang="en-US" sz="1100" b="1" dirty="0">
              <a:solidFill>
                <a:schemeClr val="accent5"/>
              </a:solidFill>
              <a:latin typeface="Cambria" panose="02040503050406030204" pitchFamily="18" charset="0"/>
            </a:rPr>
            <a:t>11 Dec.</a:t>
          </a:r>
          <a:br>
            <a:rPr lang="en-US" sz="1100" b="1" dirty="0">
              <a:solidFill>
                <a:schemeClr val="accent5"/>
              </a:solidFill>
              <a:latin typeface="Cambria" panose="02040503050406030204" pitchFamily="18" charset="0"/>
            </a:rPr>
          </a:br>
          <a:endParaRPr lang="en-US" sz="1100" b="1" dirty="0">
            <a:solidFill>
              <a:schemeClr val="accent5"/>
            </a:solidFill>
            <a:latin typeface="Cambria" panose="02040503050406030204" pitchFamily="18" charset="0"/>
          </a:endParaRPr>
        </a:p>
      </dgm:t>
    </dgm:pt>
    <dgm:pt modelId="{41E3827C-F8F9-498E-B9F9-84E5A21EFB48}" type="parTrans" cxnId="{8A4414AD-2B27-4491-9D96-E1259D0AAE83}">
      <dgm:prSet/>
      <dgm:spPr/>
      <dgm:t>
        <a:bodyPr/>
        <a:lstStyle/>
        <a:p>
          <a:endParaRPr lang="en-US"/>
        </a:p>
      </dgm:t>
    </dgm:pt>
    <dgm:pt modelId="{DE77376F-72F6-406A-8A6D-DC0567C9A2A6}" type="sibTrans" cxnId="{8A4414AD-2B27-4491-9D96-E1259D0AAE83}">
      <dgm:prSet/>
      <dgm:spPr/>
      <dgm:t>
        <a:bodyPr/>
        <a:lstStyle/>
        <a:p>
          <a:endParaRPr lang="en-US"/>
        </a:p>
      </dgm:t>
    </dgm:pt>
    <dgm:pt modelId="{6A2311AA-D0A0-4A12-93C1-42063D94BE8C}">
      <dgm:prSet custT="1"/>
      <dgm:spPr/>
      <dgm:t>
        <a:bodyPr/>
        <a:lstStyle/>
        <a:p>
          <a:r>
            <a:rPr lang="en-US" sz="1100" b="1" dirty="0">
              <a:solidFill>
                <a:schemeClr val="accent5"/>
              </a:solidFill>
              <a:latin typeface="Cambria" panose="02040503050406030204" pitchFamily="18" charset="0"/>
            </a:rPr>
            <a:t>Bosnia and Herzegovina IGF, 12 Dec.</a:t>
          </a:r>
          <a:br>
            <a:rPr lang="en-US" sz="1100" b="1" dirty="0">
              <a:solidFill>
                <a:schemeClr val="accent5"/>
              </a:solidFill>
              <a:latin typeface="Cambria" panose="02040503050406030204" pitchFamily="18" charset="0"/>
            </a:rPr>
          </a:br>
          <a:endParaRPr lang="en-US" sz="1100" b="1" dirty="0">
            <a:solidFill>
              <a:srgbClr val="C00000"/>
            </a:solidFill>
            <a:latin typeface="Cambria" panose="02040503050406030204" pitchFamily="18" charset="0"/>
          </a:endParaRPr>
        </a:p>
      </dgm:t>
    </dgm:pt>
    <dgm:pt modelId="{4DA22F97-4D07-430D-BC23-19846ED14021}" type="parTrans" cxnId="{23BCBF02-A90F-432F-8313-E9D362E3D874}">
      <dgm:prSet/>
      <dgm:spPr/>
      <dgm:t>
        <a:bodyPr/>
        <a:lstStyle/>
        <a:p>
          <a:endParaRPr lang="en-US"/>
        </a:p>
      </dgm:t>
    </dgm:pt>
    <dgm:pt modelId="{F2260FEF-9567-4ECF-87C1-0A287C69774F}" type="sibTrans" cxnId="{23BCBF02-A90F-432F-8313-E9D362E3D874}">
      <dgm:prSet/>
      <dgm:spPr/>
      <dgm:t>
        <a:bodyPr/>
        <a:lstStyle/>
        <a:p>
          <a:endParaRPr lang="en-US"/>
        </a:p>
      </dgm:t>
    </dgm:pt>
    <dgm:pt modelId="{5956DE77-7697-4E45-AF66-D25930CA6131}">
      <dgm:prSet custT="1"/>
      <dgm:spPr/>
      <dgm:t>
        <a:bodyPr/>
        <a:lstStyle/>
        <a:p>
          <a:r>
            <a:rPr lang="en-US" sz="1100" b="1" dirty="0">
              <a:solidFill>
                <a:srgbClr val="359768"/>
              </a:solidFill>
              <a:latin typeface="Cambria" panose="02040503050406030204" pitchFamily="18" charset="0"/>
            </a:rPr>
            <a:t>Youth LACIGF, </a:t>
          </a:r>
          <a:br>
            <a:rPr lang="en-US" sz="1100" b="1" dirty="0">
              <a:solidFill>
                <a:srgbClr val="359768"/>
              </a:solidFill>
              <a:latin typeface="Cambria" panose="02040503050406030204" pitchFamily="18" charset="0"/>
            </a:rPr>
          </a:br>
          <a:r>
            <a:rPr lang="en-US" sz="1100" b="1" dirty="0">
              <a:solidFill>
                <a:srgbClr val="359768"/>
              </a:solidFill>
              <a:latin typeface="Cambria" panose="02040503050406030204" pitchFamily="18" charset="0"/>
            </a:rPr>
            <a:t>1 Aug., Panama</a:t>
          </a:r>
          <a:br>
            <a:rPr lang="en-US" sz="1100" b="1" dirty="0">
              <a:solidFill>
                <a:srgbClr val="359768"/>
              </a:solidFill>
              <a:latin typeface="Cambria" panose="02040503050406030204" pitchFamily="18" charset="0"/>
            </a:rPr>
          </a:br>
          <a:endParaRPr lang="en-US" sz="1100" b="1" dirty="0">
            <a:solidFill>
              <a:srgbClr val="D24626"/>
            </a:solidFill>
            <a:latin typeface="Cambria" panose="02040503050406030204" pitchFamily="18" charset="0"/>
          </a:endParaRPr>
        </a:p>
      </dgm:t>
    </dgm:pt>
    <dgm:pt modelId="{22CF6B7C-4C00-4E36-ABF3-7B28F55CD7F6}" type="parTrans" cxnId="{33684E4B-EE44-494E-9F63-A59DB05A3F94}">
      <dgm:prSet/>
      <dgm:spPr/>
      <dgm:t>
        <a:bodyPr/>
        <a:lstStyle/>
        <a:p>
          <a:endParaRPr lang="en-US"/>
        </a:p>
      </dgm:t>
    </dgm:pt>
    <dgm:pt modelId="{2C9639F9-D053-49A2-BB72-EC4B78D9080D}" type="sibTrans" cxnId="{33684E4B-EE44-494E-9F63-A59DB05A3F94}">
      <dgm:prSet/>
      <dgm:spPr/>
      <dgm:t>
        <a:bodyPr/>
        <a:lstStyle/>
        <a:p>
          <a:endParaRPr lang="en-US"/>
        </a:p>
      </dgm:t>
    </dgm:pt>
    <dgm:pt modelId="{5A85425C-326B-4DFC-B915-A24A133FEEFF}">
      <dgm:prSet custT="1"/>
      <dgm:spPr/>
      <dgm:t>
        <a:bodyPr/>
        <a:lstStyle/>
        <a:p>
          <a:r>
            <a:rPr lang="en-US" sz="1100" b="1" dirty="0">
              <a:solidFill>
                <a:srgbClr val="C00000"/>
              </a:solidFill>
              <a:latin typeface="Cambria" panose="02040503050406030204" pitchFamily="18" charset="0"/>
            </a:rPr>
            <a:t>North Africa IGF, 2-3 Dec., Egypt</a:t>
          </a:r>
          <a:br>
            <a:rPr lang="en-US" sz="1100" b="1" dirty="0">
              <a:solidFill>
                <a:srgbClr val="C00000"/>
              </a:solidFill>
              <a:latin typeface="Cambria" panose="02040503050406030204" pitchFamily="18" charset="0"/>
            </a:rPr>
          </a:br>
          <a:endParaRPr lang="en-US" sz="1100" b="1" dirty="0">
            <a:solidFill>
              <a:srgbClr val="C00000"/>
            </a:solidFill>
            <a:latin typeface="Cambria" panose="02040503050406030204" pitchFamily="18" charset="0"/>
          </a:endParaRPr>
        </a:p>
      </dgm:t>
    </dgm:pt>
    <dgm:pt modelId="{C7950881-D70C-4A1D-900F-72397070718A}" type="parTrans" cxnId="{31079CC3-7D3E-4C0E-A097-EA683D0A253A}">
      <dgm:prSet/>
      <dgm:spPr/>
      <dgm:t>
        <a:bodyPr/>
        <a:lstStyle/>
        <a:p>
          <a:endParaRPr lang="en-US"/>
        </a:p>
      </dgm:t>
    </dgm:pt>
    <dgm:pt modelId="{21BC8F5A-D600-4001-B4EB-F5C1BECE4355}" type="sibTrans" cxnId="{31079CC3-7D3E-4C0E-A097-EA683D0A253A}">
      <dgm:prSet/>
      <dgm:spPr/>
      <dgm:t>
        <a:bodyPr/>
        <a:lstStyle/>
        <a:p>
          <a:endParaRPr lang="en-US"/>
        </a:p>
      </dgm:t>
    </dgm:pt>
    <dgm:pt modelId="{5239F778-23BA-4C7C-BBF1-A7BDAFDB50EE}">
      <dgm:prSet phldrT="[Text]" custT="1"/>
      <dgm:spPr/>
      <dgm:t>
        <a:bodyPr/>
        <a:lstStyle/>
        <a:p>
          <a:endParaRPr lang="en-US" sz="1100" b="1" dirty="0">
            <a:solidFill>
              <a:schemeClr val="accent6">
                <a:lumMod val="50000"/>
              </a:schemeClr>
            </a:solidFill>
            <a:latin typeface="Cambria" panose="02040503050406030204" pitchFamily="18" charset="0"/>
          </a:endParaRPr>
        </a:p>
      </dgm:t>
    </dgm:pt>
    <dgm:pt modelId="{4B050683-2493-4749-BB35-BC8949B158C1}" type="parTrans" cxnId="{A55FB077-AF1A-44F6-9A72-8E5BD3FCA1E2}">
      <dgm:prSet/>
      <dgm:spPr/>
      <dgm:t>
        <a:bodyPr/>
        <a:lstStyle/>
        <a:p>
          <a:endParaRPr lang="en-US"/>
        </a:p>
      </dgm:t>
    </dgm:pt>
    <dgm:pt modelId="{693B5499-C06F-49FF-9CDE-DF667031EAB5}" type="sibTrans" cxnId="{A55FB077-AF1A-44F6-9A72-8E5BD3FCA1E2}">
      <dgm:prSet/>
      <dgm:spPr/>
      <dgm:t>
        <a:bodyPr/>
        <a:lstStyle/>
        <a:p>
          <a:endParaRPr lang="en-US"/>
        </a:p>
      </dgm:t>
    </dgm:pt>
    <dgm:pt modelId="{A4B94089-0152-4898-AC3A-AD7EF6CCE5E4}">
      <dgm:prSet phldrT="[Text]" custT="1"/>
      <dgm:spPr/>
      <dgm:t>
        <a:bodyPr/>
        <a:lstStyle/>
        <a:p>
          <a:endParaRPr lang="en-US" sz="1100" b="1" dirty="0">
            <a:solidFill>
              <a:schemeClr val="accent6">
                <a:lumMod val="50000"/>
              </a:schemeClr>
            </a:solidFill>
            <a:latin typeface="Cambria" panose="02040503050406030204" pitchFamily="18" charset="0"/>
          </a:endParaRPr>
        </a:p>
      </dgm:t>
    </dgm:pt>
    <dgm:pt modelId="{A76507ED-D505-45D1-A2D5-BBC3214892C1}" type="parTrans" cxnId="{86A389B2-B409-4463-A3D3-3609B2AAD75F}">
      <dgm:prSet/>
      <dgm:spPr/>
      <dgm:t>
        <a:bodyPr/>
        <a:lstStyle/>
        <a:p>
          <a:endParaRPr lang="en-US"/>
        </a:p>
      </dgm:t>
    </dgm:pt>
    <dgm:pt modelId="{E41D285C-7AB4-416F-8F56-4791645A0EF9}" type="sibTrans" cxnId="{86A389B2-B409-4463-A3D3-3609B2AAD75F}">
      <dgm:prSet/>
      <dgm:spPr/>
      <dgm:t>
        <a:bodyPr/>
        <a:lstStyle/>
        <a:p>
          <a:endParaRPr lang="en-US"/>
        </a:p>
      </dgm:t>
    </dgm:pt>
    <dgm:pt modelId="{4DAB07FA-4011-4D1E-BE8E-1DFD49CAA5BA}">
      <dgm:prSet custT="1"/>
      <dgm:spPr/>
      <dgm:t>
        <a:bodyPr/>
        <a:lstStyle/>
        <a:p>
          <a:endParaRPr lang="en-US" sz="900" b="1" dirty="0">
            <a:solidFill>
              <a:schemeClr val="accent6">
                <a:lumMod val="50000"/>
              </a:schemeClr>
            </a:solidFill>
            <a:latin typeface="Cambria" panose="02040503050406030204" pitchFamily="18" charset="0"/>
          </a:endParaRPr>
        </a:p>
      </dgm:t>
    </dgm:pt>
    <dgm:pt modelId="{B049F72A-F995-4CD2-8A8B-DB288B49288C}" type="parTrans" cxnId="{93FA206B-C85F-454E-800E-BBADD2726619}">
      <dgm:prSet/>
      <dgm:spPr/>
      <dgm:t>
        <a:bodyPr/>
        <a:lstStyle/>
        <a:p>
          <a:endParaRPr lang="en-US"/>
        </a:p>
      </dgm:t>
    </dgm:pt>
    <dgm:pt modelId="{9596C1E1-F5D6-4B35-B137-F6973FC2A32C}" type="sibTrans" cxnId="{93FA206B-C85F-454E-800E-BBADD2726619}">
      <dgm:prSet/>
      <dgm:spPr/>
      <dgm:t>
        <a:bodyPr/>
        <a:lstStyle/>
        <a:p>
          <a:endParaRPr lang="en-US"/>
        </a:p>
      </dgm:t>
    </dgm:pt>
    <dgm:pt modelId="{ABFB0832-B7BA-43D6-ACF2-B4233EE300A1}">
      <dgm:prSet custT="1"/>
      <dgm:spPr/>
      <dgm:t>
        <a:bodyPr/>
        <a:lstStyle/>
        <a:p>
          <a:r>
            <a:rPr lang="en-US" sz="1100" b="1" dirty="0">
              <a:solidFill>
                <a:schemeClr val="accent5"/>
              </a:solidFill>
              <a:latin typeface="Cambria" panose="02040503050406030204" pitchFamily="18" charset="0"/>
            </a:rPr>
            <a:t>Uganda IGF, 14 Dec.</a:t>
          </a:r>
          <a:endParaRPr lang="en-US" sz="1100" b="1" dirty="0">
            <a:solidFill>
              <a:srgbClr val="C00000"/>
            </a:solidFill>
            <a:latin typeface="Cambria" panose="02040503050406030204" pitchFamily="18" charset="0"/>
          </a:endParaRPr>
        </a:p>
      </dgm:t>
    </dgm:pt>
    <dgm:pt modelId="{4FDBC3D0-A4DF-45D7-9C40-11652D9195BC}" type="parTrans" cxnId="{C6012D21-C66F-46E1-9E3D-F698E05469E3}">
      <dgm:prSet/>
      <dgm:spPr/>
      <dgm:t>
        <a:bodyPr/>
        <a:lstStyle/>
        <a:p>
          <a:endParaRPr lang="en-US"/>
        </a:p>
      </dgm:t>
    </dgm:pt>
    <dgm:pt modelId="{8E50C8F3-A8A1-4377-9355-94844CE6FC87}" type="sibTrans" cxnId="{C6012D21-C66F-46E1-9E3D-F698E05469E3}">
      <dgm:prSet/>
      <dgm:spPr/>
      <dgm:t>
        <a:bodyPr/>
        <a:lstStyle/>
        <a:p>
          <a:endParaRPr lang="en-US"/>
        </a:p>
      </dgm:t>
    </dgm:pt>
    <dgm:pt modelId="{C5C1D5B4-F41A-4890-957F-B0C368C01365}">
      <dgm:prSet custT="1"/>
      <dgm:spPr/>
      <dgm:t>
        <a:bodyPr/>
        <a:lstStyle/>
        <a:p>
          <a:r>
            <a:rPr lang="en-US" sz="1100" b="1" dirty="0">
              <a:solidFill>
                <a:schemeClr val="accent5"/>
              </a:solidFill>
              <a:latin typeface="Cambria" panose="02040503050406030204" pitchFamily="18" charset="0"/>
            </a:rPr>
            <a:t>DR Congo IGF, 12-13 Dec. </a:t>
          </a:r>
          <a:br>
            <a:rPr lang="en-US" sz="1100" b="1" dirty="0">
              <a:solidFill>
                <a:schemeClr val="accent5"/>
              </a:solidFill>
              <a:latin typeface="Cambria" panose="02040503050406030204" pitchFamily="18" charset="0"/>
            </a:rPr>
          </a:br>
          <a:endParaRPr lang="en-US" sz="1100" b="1" dirty="0">
            <a:solidFill>
              <a:srgbClr val="C00000"/>
            </a:solidFill>
            <a:latin typeface="Cambria" panose="02040503050406030204" pitchFamily="18" charset="0"/>
          </a:endParaRPr>
        </a:p>
      </dgm:t>
    </dgm:pt>
    <dgm:pt modelId="{25D94885-4D6B-43B8-A73D-419E8C2CB052}" type="parTrans" cxnId="{FEA96D44-87B1-4102-BC46-EE0F6158E741}">
      <dgm:prSet/>
      <dgm:spPr/>
      <dgm:t>
        <a:bodyPr/>
        <a:lstStyle/>
        <a:p>
          <a:endParaRPr lang="en-US"/>
        </a:p>
      </dgm:t>
    </dgm:pt>
    <dgm:pt modelId="{9A599513-758A-4FEB-A445-FA0D2CD87BBC}" type="sibTrans" cxnId="{FEA96D44-87B1-4102-BC46-EE0F6158E741}">
      <dgm:prSet/>
      <dgm:spPr/>
      <dgm:t>
        <a:bodyPr/>
        <a:lstStyle/>
        <a:p>
          <a:endParaRPr lang="en-US"/>
        </a:p>
      </dgm:t>
    </dgm:pt>
    <dgm:pt modelId="{767F2006-D279-4369-849E-C84C8D176B98}" type="pres">
      <dgm:prSet presAssocID="{66224D94-F62A-41EA-8576-46D5CA3C60CF}" presName="Name0" presStyleCnt="0">
        <dgm:presLayoutVars>
          <dgm:dir/>
          <dgm:animLvl val="lvl"/>
          <dgm:resizeHandles val="exact"/>
        </dgm:presLayoutVars>
      </dgm:prSet>
      <dgm:spPr/>
    </dgm:pt>
    <dgm:pt modelId="{46F1B564-5BA3-49D1-B7B6-39DED4A2EF71}" type="pres">
      <dgm:prSet presAssocID="{5913C2EA-EC47-4BA6-978E-957F3FD46BE6}" presName="composite" presStyleCnt="0"/>
      <dgm:spPr/>
    </dgm:pt>
    <dgm:pt modelId="{ADE2F27E-6741-44AF-9B5B-55E70DF92333}" type="pres">
      <dgm:prSet presAssocID="{5913C2EA-EC47-4BA6-978E-957F3FD46BE6}" presName="parTx" presStyleLbl="node1" presStyleIdx="0" presStyleCnt="11" custLinFactY="-128680" custLinFactNeighborX="-999" custLinFactNeighborY="-200000">
        <dgm:presLayoutVars>
          <dgm:chMax val="0"/>
          <dgm:chPref val="0"/>
          <dgm:bulletEnabled val="1"/>
        </dgm:presLayoutVars>
      </dgm:prSet>
      <dgm:spPr/>
      <dgm:t>
        <a:bodyPr/>
        <a:lstStyle/>
        <a:p>
          <a:endParaRPr lang="en-US"/>
        </a:p>
      </dgm:t>
    </dgm:pt>
    <dgm:pt modelId="{33632923-B5CC-4012-9230-E80CD1357A89}" type="pres">
      <dgm:prSet presAssocID="{5913C2EA-EC47-4BA6-978E-957F3FD46BE6}" presName="desTx" presStyleLbl="revTx" presStyleIdx="0" presStyleCnt="11" custLinFactNeighborX="-1248" custLinFactNeighborY="-6957">
        <dgm:presLayoutVars>
          <dgm:bulletEnabled val="1"/>
        </dgm:presLayoutVars>
      </dgm:prSet>
      <dgm:spPr/>
      <dgm:t>
        <a:bodyPr/>
        <a:lstStyle/>
        <a:p>
          <a:endParaRPr lang="en-US"/>
        </a:p>
      </dgm:t>
    </dgm:pt>
    <dgm:pt modelId="{65A6E976-807F-40B6-97A8-C0354385BAC8}" type="pres">
      <dgm:prSet presAssocID="{6193B906-F4AD-4581-8E9E-50C17389C3BF}" presName="space" presStyleCnt="0"/>
      <dgm:spPr/>
    </dgm:pt>
    <dgm:pt modelId="{D7A25497-E94D-41C2-BF9C-530E907F0A4B}" type="pres">
      <dgm:prSet presAssocID="{ECAD85D6-9382-46CF-ACBE-7FA142D9A44A}" presName="composite" presStyleCnt="0"/>
      <dgm:spPr/>
    </dgm:pt>
    <dgm:pt modelId="{647EE171-20D1-4AA9-A4D4-D5867DB156AD}" type="pres">
      <dgm:prSet presAssocID="{ECAD85D6-9382-46CF-ACBE-7FA142D9A44A}" presName="parTx" presStyleLbl="node1" presStyleIdx="1" presStyleCnt="11" custLinFactY="-93824" custLinFactNeighborX="1806" custLinFactNeighborY="-100000">
        <dgm:presLayoutVars>
          <dgm:chMax val="0"/>
          <dgm:chPref val="0"/>
          <dgm:bulletEnabled val="1"/>
        </dgm:presLayoutVars>
      </dgm:prSet>
      <dgm:spPr/>
      <dgm:t>
        <a:bodyPr/>
        <a:lstStyle/>
        <a:p>
          <a:endParaRPr lang="en-US"/>
        </a:p>
      </dgm:t>
    </dgm:pt>
    <dgm:pt modelId="{E9533A52-46E5-4231-9F68-BABB927B06AA}" type="pres">
      <dgm:prSet presAssocID="{ECAD85D6-9382-46CF-ACBE-7FA142D9A44A}" presName="desTx" presStyleLbl="revTx" presStyleIdx="1" presStyleCnt="11" custLinFactNeighborX="-1128" custLinFactNeighborY="-6957">
        <dgm:presLayoutVars>
          <dgm:bulletEnabled val="1"/>
        </dgm:presLayoutVars>
      </dgm:prSet>
      <dgm:spPr/>
      <dgm:t>
        <a:bodyPr/>
        <a:lstStyle/>
        <a:p>
          <a:endParaRPr lang="en-US"/>
        </a:p>
      </dgm:t>
    </dgm:pt>
    <dgm:pt modelId="{D2ED2170-B931-4602-B891-FDE69744DEBB}" type="pres">
      <dgm:prSet presAssocID="{3CBA8848-BDB7-4F26-9C23-3694DC47DFF6}" presName="space" presStyleCnt="0"/>
      <dgm:spPr/>
    </dgm:pt>
    <dgm:pt modelId="{DBB842EB-95EC-4865-8717-C4B431C16EC5}" type="pres">
      <dgm:prSet presAssocID="{9C9D7BC8-FCC3-423E-B886-2AF307A3A1CB}" presName="composite" presStyleCnt="0"/>
      <dgm:spPr/>
    </dgm:pt>
    <dgm:pt modelId="{09D3EC1C-8132-47F2-9C55-1B65D3F2015A}" type="pres">
      <dgm:prSet presAssocID="{9C9D7BC8-FCC3-423E-B886-2AF307A3A1CB}" presName="parTx" presStyleLbl="node1" presStyleIdx="2" presStyleCnt="11" custLinFactY="-93824" custLinFactNeighborX="6321" custLinFactNeighborY="-100000">
        <dgm:presLayoutVars>
          <dgm:chMax val="0"/>
          <dgm:chPref val="0"/>
          <dgm:bulletEnabled val="1"/>
        </dgm:presLayoutVars>
      </dgm:prSet>
      <dgm:spPr/>
      <dgm:t>
        <a:bodyPr/>
        <a:lstStyle/>
        <a:p>
          <a:endParaRPr lang="en-US"/>
        </a:p>
      </dgm:t>
    </dgm:pt>
    <dgm:pt modelId="{85EFCD2A-537B-44B0-9578-8E12FDF0FF6C}" type="pres">
      <dgm:prSet presAssocID="{9C9D7BC8-FCC3-423E-B886-2AF307A3A1CB}" presName="desTx" presStyleLbl="revTx" presStyleIdx="2" presStyleCnt="11" custLinFactNeighborX="-6773" custLinFactNeighborY="-6957">
        <dgm:presLayoutVars>
          <dgm:bulletEnabled val="1"/>
        </dgm:presLayoutVars>
      </dgm:prSet>
      <dgm:spPr/>
      <dgm:t>
        <a:bodyPr/>
        <a:lstStyle/>
        <a:p>
          <a:endParaRPr lang="en-US"/>
        </a:p>
      </dgm:t>
    </dgm:pt>
    <dgm:pt modelId="{9D6C99FD-12D9-4CB0-8688-8B0E330FA78F}" type="pres">
      <dgm:prSet presAssocID="{9CDCE0BE-2803-4B56-93FA-DD70706DEA25}" presName="space" presStyleCnt="0"/>
      <dgm:spPr/>
    </dgm:pt>
    <dgm:pt modelId="{7D7277A0-7E91-4FB1-9415-16B68D87683D}" type="pres">
      <dgm:prSet presAssocID="{815D8152-0EFF-4F25-8349-586BF82ABF4C}" presName="composite" presStyleCnt="0"/>
      <dgm:spPr/>
    </dgm:pt>
    <dgm:pt modelId="{9F0E78C5-1D06-4DDA-9B5C-5155DAF1261D}" type="pres">
      <dgm:prSet presAssocID="{815D8152-0EFF-4F25-8349-586BF82ABF4C}" presName="parTx" presStyleLbl="node1" presStyleIdx="3" presStyleCnt="11" custLinFactY="-93824" custLinFactNeighborX="-1162" custLinFactNeighborY="-100000">
        <dgm:presLayoutVars>
          <dgm:chMax val="0"/>
          <dgm:chPref val="0"/>
          <dgm:bulletEnabled val="1"/>
        </dgm:presLayoutVars>
      </dgm:prSet>
      <dgm:spPr/>
      <dgm:t>
        <a:bodyPr/>
        <a:lstStyle/>
        <a:p>
          <a:endParaRPr lang="en-US"/>
        </a:p>
      </dgm:t>
    </dgm:pt>
    <dgm:pt modelId="{2A05BD53-7136-4993-9495-58413096F72B}" type="pres">
      <dgm:prSet presAssocID="{815D8152-0EFF-4F25-8349-586BF82ABF4C}" presName="desTx" presStyleLbl="revTx" presStyleIdx="3" presStyleCnt="11" custLinFactNeighborX="2257" custLinFactNeighborY="-6957">
        <dgm:presLayoutVars>
          <dgm:bulletEnabled val="1"/>
        </dgm:presLayoutVars>
      </dgm:prSet>
      <dgm:spPr/>
      <dgm:t>
        <a:bodyPr/>
        <a:lstStyle/>
        <a:p>
          <a:endParaRPr lang="en-US"/>
        </a:p>
      </dgm:t>
    </dgm:pt>
    <dgm:pt modelId="{0B00DF53-5AAB-450F-A2B5-EECCB7B2AD2B}" type="pres">
      <dgm:prSet presAssocID="{12AE6CDE-0074-4903-9B79-C25FB8770CF4}" presName="space" presStyleCnt="0"/>
      <dgm:spPr/>
    </dgm:pt>
    <dgm:pt modelId="{40241CF9-A8A7-4DDC-A555-C2B6A372A198}" type="pres">
      <dgm:prSet presAssocID="{39061A19-A3CA-4EF4-9499-427A08651700}" presName="composite" presStyleCnt="0"/>
      <dgm:spPr/>
    </dgm:pt>
    <dgm:pt modelId="{4C73CBD1-843C-48DA-80C9-A676DF86FF6B}" type="pres">
      <dgm:prSet presAssocID="{39061A19-A3CA-4EF4-9499-427A08651700}" presName="parTx" presStyleLbl="node1" presStyleIdx="4" presStyleCnt="11" custLinFactY="-93824" custLinFactNeighborX="4515" custLinFactNeighborY="-100000">
        <dgm:presLayoutVars>
          <dgm:chMax val="0"/>
          <dgm:chPref val="0"/>
          <dgm:bulletEnabled val="1"/>
        </dgm:presLayoutVars>
      </dgm:prSet>
      <dgm:spPr/>
      <dgm:t>
        <a:bodyPr/>
        <a:lstStyle/>
        <a:p>
          <a:endParaRPr lang="en-US"/>
        </a:p>
      </dgm:t>
    </dgm:pt>
    <dgm:pt modelId="{66F8E3A1-9A4B-4900-AD43-BB9936F837D3}" type="pres">
      <dgm:prSet presAssocID="{39061A19-A3CA-4EF4-9499-427A08651700}" presName="desTx" presStyleLbl="revTx" presStyleIdx="4" presStyleCnt="11" custScaleY="120643" custLinFactNeighborX="1128" custLinFactNeighborY="6012">
        <dgm:presLayoutVars>
          <dgm:bulletEnabled val="1"/>
        </dgm:presLayoutVars>
      </dgm:prSet>
      <dgm:spPr/>
      <dgm:t>
        <a:bodyPr/>
        <a:lstStyle/>
        <a:p>
          <a:endParaRPr lang="en-US"/>
        </a:p>
      </dgm:t>
    </dgm:pt>
    <dgm:pt modelId="{2B9D2F97-243F-1241-9218-060EE282AA41}" type="pres">
      <dgm:prSet presAssocID="{78B37835-2256-43A6-8E20-E8B52CBF29FE}" presName="space" presStyleCnt="0"/>
      <dgm:spPr/>
    </dgm:pt>
    <dgm:pt modelId="{28AFAAC4-9E49-B649-9C14-1954F49367C2}" type="pres">
      <dgm:prSet presAssocID="{F658363D-B147-054C-93AE-5E7929013EE3}" presName="composite" presStyleCnt="0"/>
      <dgm:spPr/>
    </dgm:pt>
    <dgm:pt modelId="{903AA5F8-9C02-4343-87AF-EE692DAB3F7A}" type="pres">
      <dgm:prSet presAssocID="{F658363D-B147-054C-93AE-5E7929013EE3}" presName="parTx" presStyleLbl="node1" presStyleIdx="5" presStyleCnt="11" custLinFactY="-93824" custLinFactNeighborX="9030" custLinFactNeighborY="-100000">
        <dgm:presLayoutVars>
          <dgm:chMax val="0"/>
          <dgm:chPref val="0"/>
          <dgm:bulletEnabled val="1"/>
        </dgm:presLayoutVars>
      </dgm:prSet>
      <dgm:spPr/>
      <dgm:t>
        <a:bodyPr/>
        <a:lstStyle/>
        <a:p>
          <a:endParaRPr lang="en-US"/>
        </a:p>
      </dgm:t>
    </dgm:pt>
    <dgm:pt modelId="{C97F94EC-6FA8-7E48-B242-FDFA12B5E36B}" type="pres">
      <dgm:prSet presAssocID="{F658363D-B147-054C-93AE-5E7929013EE3}" presName="desTx" presStyleLbl="revTx" presStyleIdx="5" presStyleCnt="11" custLinFactNeighborX="2257" custLinFactNeighborY="-7299">
        <dgm:presLayoutVars>
          <dgm:bulletEnabled val="1"/>
        </dgm:presLayoutVars>
      </dgm:prSet>
      <dgm:spPr/>
      <dgm:t>
        <a:bodyPr/>
        <a:lstStyle/>
        <a:p>
          <a:endParaRPr lang="en-US"/>
        </a:p>
      </dgm:t>
    </dgm:pt>
    <dgm:pt modelId="{021F9422-52E5-F241-8DDE-63249DC3DF93}" type="pres">
      <dgm:prSet presAssocID="{D8ADBFEC-1B32-404B-881E-33C508A37D28}" presName="space" presStyleCnt="0"/>
      <dgm:spPr/>
    </dgm:pt>
    <dgm:pt modelId="{89E838F1-DC02-40B3-A343-A617CC1C8DC4}" type="pres">
      <dgm:prSet presAssocID="{72B19FE8-ECE6-4CE1-B864-A7ECA7168677}" presName="composite" presStyleCnt="0"/>
      <dgm:spPr/>
    </dgm:pt>
    <dgm:pt modelId="{853970A9-58BF-4F2B-A4E1-8DD6FAD84F64}" type="pres">
      <dgm:prSet presAssocID="{72B19FE8-ECE6-4CE1-B864-A7ECA7168677}" presName="parTx" presStyleLbl="node1" presStyleIdx="6" presStyleCnt="11" custLinFactY="-93824" custLinFactNeighborX="-2706" custLinFactNeighborY="-100000">
        <dgm:presLayoutVars>
          <dgm:chMax val="0"/>
          <dgm:chPref val="0"/>
          <dgm:bulletEnabled val="1"/>
        </dgm:presLayoutVars>
      </dgm:prSet>
      <dgm:spPr/>
      <dgm:t>
        <a:bodyPr/>
        <a:lstStyle/>
        <a:p>
          <a:endParaRPr lang="en-US"/>
        </a:p>
      </dgm:t>
    </dgm:pt>
    <dgm:pt modelId="{D4391A59-59FA-4BB9-909F-335FF67972AD}" type="pres">
      <dgm:prSet presAssocID="{72B19FE8-ECE6-4CE1-B864-A7ECA7168677}" presName="desTx" presStyleLbl="revTx" presStyleIdx="6" presStyleCnt="11" custScaleX="109846" custLinFactNeighborX="6206" custLinFactNeighborY="-7299">
        <dgm:presLayoutVars>
          <dgm:bulletEnabled val="1"/>
        </dgm:presLayoutVars>
      </dgm:prSet>
      <dgm:spPr/>
      <dgm:t>
        <a:bodyPr/>
        <a:lstStyle/>
        <a:p>
          <a:endParaRPr lang="en-US"/>
        </a:p>
      </dgm:t>
    </dgm:pt>
    <dgm:pt modelId="{332F06CB-08BC-48A3-B748-249EEBE989C1}" type="pres">
      <dgm:prSet presAssocID="{674AD37A-DF7E-4AE3-8234-68783AF04D68}" presName="space" presStyleCnt="0"/>
      <dgm:spPr/>
    </dgm:pt>
    <dgm:pt modelId="{FCA094BC-4D94-F749-81CD-C9A9AF2965F5}" type="pres">
      <dgm:prSet presAssocID="{D2307F92-9DB2-6E49-BC13-49FA87507317}" presName="composite" presStyleCnt="0"/>
      <dgm:spPr/>
    </dgm:pt>
    <dgm:pt modelId="{EB26AF65-6827-DD46-90F1-3F5B2B7DD870}" type="pres">
      <dgm:prSet presAssocID="{D2307F92-9DB2-6E49-BC13-49FA87507317}" presName="parTx" presStyleLbl="node1" presStyleIdx="7" presStyleCnt="11" custLinFactY="-93824" custLinFactNeighborX="1806" custLinFactNeighborY="-100000">
        <dgm:presLayoutVars>
          <dgm:chMax val="0"/>
          <dgm:chPref val="0"/>
          <dgm:bulletEnabled val="1"/>
        </dgm:presLayoutVars>
      </dgm:prSet>
      <dgm:spPr/>
      <dgm:t>
        <a:bodyPr/>
        <a:lstStyle/>
        <a:p>
          <a:endParaRPr lang="en-US"/>
        </a:p>
      </dgm:t>
    </dgm:pt>
    <dgm:pt modelId="{0710E62E-A1F4-0D47-8388-F3022707932C}" type="pres">
      <dgm:prSet presAssocID="{D2307F92-9DB2-6E49-BC13-49FA87507317}" presName="desTx" presStyleLbl="revTx" presStyleIdx="7" presStyleCnt="11" custScaleX="96555" custLinFactNeighborX="-623" custLinFactNeighborY="-7299">
        <dgm:presLayoutVars>
          <dgm:bulletEnabled val="1"/>
        </dgm:presLayoutVars>
      </dgm:prSet>
      <dgm:spPr/>
      <dgm:t>
        <a:bodyPr/>
        <a:lstStyle/>
        <a:p>
          <a:endParaRPr lang="en-US"/>
        </a:p>
      </dgm:t>
    </dgm:pt>
    <dgm:pt modelId="{630E9EE4-65B6-3243-9D1D-0FB70ABF901B}" type="pres">
      <dgm:prSet presAssocID="{0AE5143A-B33E-5049-8A0B-0FDA49E1414D}" presName="space" presStyleCnt="0"/>
      <dgm:spPr/>
    </dgm:pt>
    <dgm:pt modelId="{915A4E3A-92DD-9F4D-A454-078D787D106B}" type="pres">
      <dgm:prSet presAssocID="{ADF07537-051D-9040-A135-89E27F62DEE4}" presName="composite" presStyleCnt="0"/>
      <dgm:spPr/>
    </dgm:pt>
    <dgm:pt modelId="{681925B8-4D13-0F45-BC13-9ADB4AC859C5}" type="pres">
      <dgm:prSet presAssocID="{ADF07537-051D-9040-A135-89E27F62DEE4}" presName="parTx" presStyleLbl="node1" presStyleIdx="8" presStyleCnt="11" custLinFactY="-93824" custLinFactNeighborX="2709" custLinFactNeighborY="-100000">
        <dgm:presLayoutVars>
          <dgm:chMax val="0"/>
          <dgm:chPref val="0"/>
          <dgm:bulletEnabled val="1"/>
        </dgm:presLayoutVars>
      </dgm:prSet>
      <dgm:spPr/>
      <dgm:t>
        <a:bodyPr/>
        <a:lstStyle/>
        <a:p>
          <a:endParaRPr lang="en-US"/>
        </a:p>
      </dgm:t>
    </dgm:pt>
    <dgm:pt modelId="{7FBA578E-B5C3-9E47-BA6B-BA43344FE95C}" type="pres">
      <dgm:prSet presAssocID="{ADF07537-051D-9040-A135-89E27F62DEE4}" presName="desTx" presStyleLbl="revTx" presStyleIdx="8" presStyleCnt="11" custLinFactNeighborX="2258" custLinFactNeighborY="-7299">
        <dgm:presLayoutVars>
          <dgm:bulletEnabled val="1"/>
        </dgm:presLayoutVars>
      </dgm:prSet>
      <dgm:spPr/>
      <dgm:t>
        <a:bodyPr/>
        <a:lstStyle/>
        <a:p>
          <a:endParaRPr lang="en-US"/>
        </a:p>
      </dgm:t>
    </dgm:pt>
    <dgm:pt modelId="{01AF2F72-8CF4-9A4C-9BB9-E38AE46E85E5}" type="pres">
      <dgm:prSet presAssocID="{4EA9C91B-F0AE-A447-9BDD-A38BFC6F94DB}" presName="space" presStyleCnt="0"/>
      <dgm:spPr/>
    </dgm:pt>
    <dgm:pt modelId="{96C9605E-0504-B34E-A227-2E83E45D1F23}" type="pres">
      <dgm:prSet presAssocID="{31C22D6A-410F-3244-BC8E-F87CE2E7A38E}" presName="composite" presStyleCnt="0"/>
      <dgm:spPr/>
    </dgm:pt>
    <dgm:pt modelId="{AC983810-AB50-FE4F-BF8D-EC7E79C3BE4E}" type="pres">
      <dgm:prSet presAssocID="{31C22D6A-410F-3244-BC8E-F87CE2E7A38E}" presName="parTx" presStyleLbl="node1" presStyleIdx="9" presStyleCnt="11" custLinFactY="-100000" custLinFactNeighborX="9933" custLinFactNeighborY="-118936">
        <dgm:presLayoutVars>
          <dgm:chMax val="0"/>
          <dgm:chPref val="0"/>
          <dgm:bulletEnabled val="1"/>
        </dgm:presLayoutVars>
      </dgm:prSet>
      <dgm:spPr/>
      <dgm:t>
        <a:bodyPr/>
        <a:lstStyle/>
        <a:p>
          <a:endParaRPr lang="en-US"/>
        </a:p>
      </dgm:t>
    </dgm:pt>
    <dgm:pt modelId="{7B7D1CBF-5CB3-2A4D-9704-A7E96EB1379F}" type="pres">
      <dgm:prSet presAssocID="{31C22D6A-410F-3244-BC8E-F87CE2E7A38E}" presName="desTx" presStyleLbl="revTx" presStyleIdx="9" presStyleCnt="11" custLinFactNeighborX="6773" custLinFactNeighborY="-6811">
        <dgm:presLayoutVars>
          <dgm:bulletEnabled val="1"/>
        </dgm:presLayoutVars>
      </dgm:prSet>
      <dgm:spPr/>
      <dgm:t>
        <a:bodyPr/>
        <a:lstStyle/>
        <a:p>
          <a:endParaRPr lang="en-US"/>
        </a:p>
      </dgm:t>
    </dgm:pt>
    <dgm:pt modelId="{89CA8877-5A43-494C-BD32-A9657E8C4153}" type="pres">
      <dgm:prSet presAssocID="{5CA63B47-7308-6947-97B9-6E60EA270692}" presName="space" presStyleCnt="0"/>
      <dgm:spPr/>
    </dgm:pt>
    <dgm:pt modelId="{11D788AD-F0AA-CE46-ABE8-FBBA9466A57F}" type="pres">
      <dgm:prSet presAssocID="{54098EBE-2650-5546-A9D7-FA4DC51F7723}" presName="composite" presStyleCnt="0"/>
      <dgm:spPr/>
    </dgm:pt>
    <dgm:pt modelId="{8A39AFDB-FBE0-A546-B5EF-63DE083BF04B}" type="pres">
      <dgm:prSet presAssocID="{54098EBE-2650-5546-A9D7-FA4DC51F7723}" presName="parTx" presStyleLbl="node1" presStyleIdx="10" presStyleCnt="11" custLinFactY="-93824" custLinFactNeighborX="9166" custLinFactNeighborY="-100000">
        <dgm:presLayoutVars>
          <dgm:chMax val="0"/>
          <dgm:chPref val="0"/>
          <dgm:bulletEnabled val="1"/>
        </dgm:presLayoutVars>
      </dgm:prSet>
      <dgm:spPr/>
      <dgm:t>
        <a:bodyPr/>
        <a:lstStyle/>
        <a:p>
          <a:endParaRPr lang="en-US"/>
        </a:p>
      </dgm:t>
    </dgm:pt>
    <dgm:pt modelId="{5D7B0738-A5E1-2D4C-9086-4803CF21E127}" type="pres">
      <dgm:prSet presAssocID="{54098EBE-2650-5546-A9D7-FA4DC51F7723}" presName="desTx" presStyleLbl="revTx" presStyleIdx="10" presStyleCnt="11" custScaleX="126222" custLinFactNeighborX="12008" custLinFactNeighborY="-7299">
        <dgm:presLayoutVars>
          <dgm:bulletEnabled val="1"/>
        </dgm:presLayoutVars>
      </dgm:prSet>
      <dgm:spPr/>
      <dgm:t>
        <a:bodyPr/>
        <a:lstStyle/>
        <a:p>
          <a:endParaRPr lang="en-US"/>
        </a:p>
      </dgm:t>
    </dgm:pt>
  </dgm:ptLst>
  <dgm:cxnLst>
    <dgm:cxn modelId="{50515B3C-F822-4622-9BA3-EEBD2E998BCA}" srcId="{ADF07537-051D-9040-A135-89E27F62DEE4}" destId="{2B3FE332-BD83-4F67-B1C5-11DF27A1C284}" srcOrd="4" destOrd="0" parTransId="{99C9CACC-9527-46F0-8561-F50A5594DE46}" sibTransId="{8701F9B9-8BCC-49F9-BC8D-FD19D902B503}"/>
    <dgm:cxn modelId="{F8AA6789-1CB1-4854-A5DE-66D4C2C59F7A}" type="presOf" srcId="{00D9AE5A-5171-40AB-89D2-669DFC47CFDB}" destId="{7FBA578E-B5C3-9E47-BA6B-BA43344FE95C}" srcOrd="0" destOrd="9" presId="urn:microsoft.com/office/officeart/2005/8/layout/chevron1"/>
    <dgm:cxn modelId="{633E1CFC-7DB2-4137-AF45-9A4802A5545C}" srcId="{ADF07537-051D-9040-A135-89E27F62DEE4}" destId="{00D9AE5A-5171-40AB-89D2-669DFC47CFDB}" srcOrd="9" destOrd="0" parTransId="{C835487B-2030-4664-AD97-3540DC9C90BA}" sibTransId="{B2A1DC7A-8D39-4FBC-A38A-5BC4FB2A40FB}"/>
    <dgm:cxn modelId="{48160873-5023-4785-9915-E5992E359BD0}" type="presOf" srcId="{90FFB65A-8ADA-4409-B769-AA2A5AC38C7C}" destId="{2A05BD53-7136-4993-9495-58413096F72B}" srcOrd="0" destOrd="3" presId="urn:microsoft.com/office/officeart/2005/8/layout/chevron1"/>
    <dgm:cxn modelId="{32363C66-1151-4CC6-927D-A610CC4B0E29}" srcId="{31C22D6A-410F-3244-BC8E-F87CE2E7A38E}" destId="{524A4206-8AA5-4D29-B70B-C760B8EBF04C}" srcOrd="0" destOrd="0" parTransId="{6629883C-0EC7-40A1-95A5-AA9B4E32E1D1}" sibTransId="{FFD6A612-821D-491C-9E1C-A8AB68165B98}"/>
    <dgm:cxn modelId="{61F08B41-B26E-40C7-8002-4C3DE87097E7}" type="presOf" srcId="{9C9D7BC8-FCC3-423E-B886-2AF307A3A1CB}" destId="{09D3EC1C-8132-47F2-9C55-1B65D3F2015A}" srcOrd="0" destOrd="0" presId="urn:microsoft.com/office/officeart/2005/8/layout/chevron1"/>
    <dgm:cxn modelId="{93FA206B-C85F-454E-800E-BBADD2726619}" srcId="{31C22D6A-410F-3244-BC8E-F87CE2E7A38E}" destId="{4DAB07FA-4011-4D1E-BE8E-1DFD49CAA5BA}" srcOrd="1" destOrd="0" parTransId="{B049F72A-F995-4CD2-8A8B-DB288B49288C}" sibTransId="{9596C1E1-F5D6-4B35-B137-F6973FC2A32C}"/>
    <dgm:cxn modelId="{5AC9A25B-0197-4617-8713-B1FBCB2BB9EB}" type="presOf" srcId="{72B19FE8-ECE6-4CE1-B864-A7ECA7168677}" destId="{853970A9-58BF-4F2B-A4E1-8DD6FAD84F64}" srcOrd="0" destOrd="0" presId="urn:microsoft.com/office/officeart/2005/8/layout/chevron1"/>
    <dgm:cxn modelId="{C2CA076F-90ED-4BB7-8E01-6DF882E30389}" type="presOf" srcId="{6A61B2E1-9F7F-47FA-86B0-BD605CD609D1}" destId="{7FBA578E-B5C3-9E47-BA6B-BA43344FE95C}" srcOrd="0" destOrd="6" presId="urn:microsoft.com/office/officeart/2005/8/layout/chevron1"/>
    <dgm:cxn modelId="{355B11CD-13CC-4DE5-9903-125317809F73}" srcId="{72B19FE8-ECE6-4CE1-B864-A7ECA7168677}" destId="{A9096427-54E3-4660-A0FD-A9697F42E0E5}" srcOrd="1" destOrd="0" parTransId="{AD4FA8CD-E5EE-44B7-84EA-6699BBE01D46}" sibTransId="{5BBB6CF1-9419-4C33-AD11-86456E2AFD1E}"/>
    <dgm:cxn modelId="{6B713E25-9B1B-44D6-9258-75963A114A3A}" type="presOf" srcId="{2409B79D-DD9E-4712-9430-55FF3729527B}" destId="{66F8E3A1-9A4B-4900-AD43-BB9936F837D3}" srcOrd="0" destOrd="3" presId="urn:microsoft.com/office/officeart/2005/8/layout/chevron1"/>
    <dgm:cxn modelId="{4F301D92-C779-417B-8758-D04C6ED01AB1}" type="presOf" srcId="{E0473B17-3A1D-4D36-93CA-E572E1CC783D}" destId="{66F8E3A1-9A4B-4900-AD43-BB9936F837D3}" srcOrd="0" destOrd="5" presId="urn:microsoft.com/office/officeart/2005/8/layout/chevron1"/>
    <dgm:cxn modelId="{A1167B3E-59BD-4533-A137-A0212D3F442C}" type="presOf" srcId="{82D9C6FB-7450-4771-99EA-82B64455C1FF}" destId="{7B7D1CBF-5CB3-2A4D-9704-A7E96EB1379F}" srcOrd="0" destOrd="5" presId="urn:microsoft.com/office/officeart/2005/8/layout/chevron1"/>
    <dgm:cxn modelId="{D9AC9808-DB3C-452C-91A5-1B585101B842}" type="presOf" srcId="{31D575D1-79D4-4D8A-926A-8B41307F7E4A}" destId="{85EFCD2A-537B-44B0-9578-8E12FDF0FF6C}" srcOrd="0" destOrd="2" presId="urn:microsoft.com/office/officeart/2005/8/layout/chevron1"/>
    <dgm:cxn modelId="{8BAB6BB2-D38D-422B-8022-162EC9FAAD35}" type="presOf" srcId="{5592516F-5CD5-4DBF-A786-5D819D052C5A}" destId="{7B7D1CBF-5CB3-2A4D-9704-A7E96EB1379F}" srcOrd="0" destOrd="14" presId="urn:microsoft.com/office/officeart/2005/8/layout/chevron1"/>
    <dgm:cxn modelId="{F08375BB-7133-45C3-B4E6-FA6D13378EEA}" type="presOf" srcId="{32ACA351-CB76-4103-8B5A-7A7C8E1E7296}" destId="{E9533A52-46E5-4231-9F68-BABB927B06AA}" srcOrd="0" destOrd="0" presId="urn:microsoft.com/office/officeart/2005/8/layout/chevron1"/>
    <dgm:cxn modelId="{341CC7E8-E60A-4CDC-AA00-15FA721C7AEE}" srcId="{ECAD85D6-9382-46CF-ACBE-7FA142D9A44A}" destId="{32ACA351-CB76-4103-8B5A-7A7C8E1E7296}" srcOrd="0" destOrd="0" parTransId="{0B47A432-1750-4C66-A79B-AC7588C80653}" sibTransId="{74F673A6-2BEC-4750-9F77-53FA3261408D}"/>
    <dgm:cxn modelId="{0055D394-5240-4D44-9049-83CBE50FAF14}" type="presOf" srcId="{4F3DC7FD-0A47-4ADB-87BD-6A9BFD1DBF34}" destId="{7B7D1CBF-5CB3-2A4D-9704-A7E96EB1379F}" srcOrd="0" destOrd="8" presId="urn:microsoft.com/office/officeart/2005/8/layout/chevron1"/>
    <dgm:cxn modelId="{C6012D21-C66F-46E1-9E3D-F698E05469E3}" srcId="{54098EBE-2650-5546-A9D7-FA4DC51F7723}" destId="{ABFB0832-B7BA-43D6-ACF2-B4233EE300A1}" srcOrd="7" destOrd="0" parTransId="{4FDBC3D0-A4DF-45D7-9C40-11652D9195BC}" sibTransId="{8E50C8F3-A8A1-4377-9355-94844CE6FC87}"/>
    <dgm:cxn modelId="{21FCADFB-B715-401F-A422-0FEF27BFB075}" srcId="{D2307F92-9DB2-6E49-BC13-49FA87507317}" destId="{6E2AEC6E-E1ED-4D55-AE57-8DF656E8DA65}" srcOrd="0" destOrd="0" parTransId="{F29610EE-9EB4-49C6-A87E-788A5368C7EA}" sibTransId="{CCC80F16-84A8-4C11-9731-36EAAC508ACF}"/>
    <dgm:cxn modelId="{C723D0AB-67AD-1E43-91A4-0899AA9CFBAA}" type="presOf" srcId="{F658363D-B147-054C-93AE-5E7929013EE3}" destId="{903AA5F8-9C02-4343-87AF-EE692DAB3F7A}" srcOrd="0" destOrd="0" presId="urn:microsoft.com/office/officeart/2005/8/layout/chevron1"/>
    <dgm:cxn modelId="{C343911C-6F58-458F-BD1D-1694BEB3913C}" srcId="{39061A19-A3CA-4EF4-9499-427A08651700}" destId="{E0473B17-3A1D-4D36-93CA-E572E1CC783D}" srcOrd="5" destOrd="0" parTransId="{5E8C35FE-A88A-400F-90DE-695F89C0C9CD}" sibTransId="{B005B15C-159E-49F9-98F9-6FB4F8965295}"/>
    <dgm:cxn modelId="{33684E4B-EE44-494E-9F63-A59DB05A3F94}" srcId="{72B19FE8-ECE6-4CE1-B864-A7ECA7168677}" destId="{5956DE77-7697-4E45-AF66-D25930CA6131}" srcOrd="0" destOrd="0" parTransId="{22CF6B7C-4C00-4E36-ABF3-7B28F55CD7F6}" sibTransId="{2C9639F9-D053-49A2-BB72-EC4B78D9080D}"/>
    <dgm:cxn modelId="{9D9B7BAF-3B29-4B96-A6A9-65E1BE48071F}" srcId="{815D8152-0EFF-4F25-8349-586BF82ABF4C}" destId="{90FFB65A-8ADA-4409-B769-AA2A5AC38C7C}" srcOrd="3" destOrd="0" parTransId="{1388E459-BC80-4F7E-B927-86E023740D29}" sibTransId="{3DD26DAD-2812-4B00-97A0-9435B55ADC30}"/>
    <dgm:cxn modelId="{0F036AC0-5588-4F12-A509-0EED0D6DA2F9}" type="presOf" srcId="{5A85425C-326B-4DFC-B915-A24A133FEEFF}" destId="{5D7B0738-A5E1-2D4C-9086-4803CF21E127}" srcOrd="0" destOrd="0" presId="urn:microsoft.com/office/officeart/2005/8/layout/chevron1"/>
    <dgm:cxn modelId="{31079CC3-7D3E-4C0E-A097-EA683D0A253A}" srcId="{54098EBE-2650-5546-A9D7-FA4DC51F7723}" destId="{5A85425C-326B-4DFC-B915-A24A133FEEFF}" srcOrd="0" destOrd="0" parTransId="{C7950881-D70C-4A1D-900F-72397070718A}" sibTransId="{21BC8F5A-D600-4001-B4EB-F5C1BECE4355}"/>
    <dgm:cxn modelId="{F27781AF-2FA0-404C-9144-0185CEFB7984}" srcId="{66224D94-F62A-41EA-8576-46D5CA3C60CF}" destId="{F658363D-B147-054C-93AE-5E7929013EE3}" srcOrd="5" destOrd="0" parTransId="{BCD24747-3E3F-7F47-8917-136343FEFB23}" sibTransId="{D8ADBFEC-1B32-404B-881E-33C508A37D28}"/>
    <dgm:cxn modelId="{27F2D57E-B998-401D-B2BC-67132CFD199F}" type="presOf" srcId="{39061A19-A3CA-4EF4-9499-427A08651700}" destId="{4C73CBD1-843C-48DA-80C9-A676DF86FF6B}" srcOrd="0" destOrd="0" presId="urn:microsoft.com/office/officeart/2005/8/layout/chevron1"/>
    <dgm:cxn modelId="{E89BCA11-00A1-4D3E-B4F0-13CB3A65B407}" type="presOf" srcId="{A4B94089-0152-4898-AC3A-AD7EF6CCE5E4}" destId="{66F8E3A1-9A4B-4900-AD43-BB9936F837D3}" srcOrd="0" destOrd="1" presId="urn:microsoft.com/office/officeart/2005/8/layout/chevron1"/>
    <dgm:cxn modelId="{37777199-944D-43D7-83EA-E5742D83C8F8}" type="presOf" srcId="{8AF12BA6-83FB-4890-AC5B-73F7E3EEAA6A}" destId="{5D7B0738-A5E1-2D4C-9086-4803CF21E127}" srcOrd="0" destOrd="1" presId="urn:microsoft.com/office/officeart/2005/8/layout/chevron1"/>
    <dgm:cxn modelId="{41DB5352-BC29-41DA-84E6-701E21C3533F}" srcId="{9C9D7BC8-FCC3-423E-B886-2AF307A3A1CB}" destId="{006AF7DC-4258-4CB1-9A08-7C20E9827DA2}" srcOrd="0" destOrd="0" parTransId="{F80BA939-AEB1-4ABB-BC56-0F0CFF4B4D0A}" sibTransId="{4A6F436B-6C7E-4B22-80CB-67F084B19D77}"/>
    <dgm:cxn modelId="{C7932810-9CA1-4242-A507-DD86DDD493E6}" srcId="{ADF07537-051D-9040-A135-89E27F62DEE4}" destId="{9C8DC71A-43AF-4CCF-9CB6-CBC4DDC7C0A9}" srcOrd="7" destOrd="0" parTransId="{9D8D6820-356E-4E15-9F54-82D3AB25D691}" sibTransId="{035C587C-7089-4545-BF9C-7BD9BE2B4D1D}"/>
    <dgm:cxn modelId="{46BF5E67-4D65-45E4-9F47-09F8113603DF}" type="presOf" srcId="{248E3F12-6268-4007-824D-4B7542571A6A}" destId="{0710E62E-A1F4-0D47-8388-F3022707932C}" srcOrd="0" destOrd="2" presId="urn:microsoft.com/office/officeart/2005/8/layout/chevron1"/>
    <dgm:cxn modelId="{32696568-00E3-4602-B642-A67A209D76B3}" srcId="{D2307F92-9DB2-6E49-BC13-49FA87507317}" destId="{A0C1E02D-A9A0-4C26-AF0F-AB83B86DBC35}" srcOrd="1" destOrd="0" parTransId="{448A930D-6E6E-4AD2-9A29-913A9B4A6848}" sibTransId="{05CD7368-EDEE-4FB2-B32C-CDC397856E90}"/>
    <dgm:cxn modelId="{FABB8A99-CC5D-4C15-855C-D422518BF081}" srcId="{66224D94-F62A-41EA-8576-46D5CA3C60CF}" destId="{9C9D7BC8-FCC3-423E-B886-2AF307A3A1CB}" srcOrd="2" destOrd="0" parTransId="{2CDFB1CB-9203-4C2B-8819-6E7FCEE0DF1C}" sibTransId="{9CDCE0BE-2803-4B56-93FA-DD70706DEA25}"/>
    <dgm:cxn modelId="{58DE1FF8-8C72-4BDA-9662-A1D758C6FE7E}" srcId="{31C22D6A-410F-3244-BC8E-F87CE2E7A38E}" destId="{346852D7-1BBD-490B-A18F-DC3EBCD42A9C}" srcOrd="13" destOrd="0" parTransId="{93ECC51F-F2A6-481D-8D2A-AED52241DE86}" sibTransId="{39B4AC01-28AA-41A9-9975-F2FAA34E50D0}"/>
    <dgm:cxn modelId="{F09FF2F3-40C5-435E-9BAA-BE146747941A}" type="presOf" srcId="{2B3FE332-BD83-4F67-B1C5-11DF27A1C284}" destId="{7FBA578E-B5C3-9E47-BA6B-BA43344FE95C}" srcOrd="0" destOrd="4" presId="urn:microsoft.com/office/officeart/2005/8/layout/chevron1"/>
    <dgm:cxn modelId="{A78392E9-59E9-4AE1-B751-C245433212B1}" type="presOf" srcId="{6E2AEC6E-E1ED-4D55-AE57-8DF656E8DA65}" destId="{0710E62E-A1F4-0D47-8388-F3022707932C}" srcOrd="0" destOrd="0" presId="urn:microsoft.com/office/officeart/2005/8/layout/chevron1"/>
    <dgm:cxn modelId="{063CE90C-5AEF-4491-9E39-431567DA7A14}" srcId="{F658363D-B147-054C-93AE-5E7929013EE3}" destId="{116C6A38-2C8B-4271-A5C9-102ED3397E17}" srcOrd="4" destOrd="0" parTransId="{6E0B4C63-206C-49E6-8A5B-ABD56CFEB442}" sibTransId="{86303CB4-3C63-47D9-997E-A94398AE28A7}"/>
    <dgm:cxn modelId="{B89FC043-3DD9-42AA-B318-73DF6A59C6AB}" srcId="{815D8152-0EFF-4F25-8349-586BF82ABF4C}" destId="{D5621E7C-4926-4FF8-AC39-C860F1F37455}" srcOrd="6" destOrd="0" parTransId="{4C9C725D-01C1-4976-9021-D1250DB975A1}" sibTransId="{B941A260-F981-4E43-A44B-F5EDD21C5DA4}"/>
    <dgm:cxn modelId="{2948CB16-67A7-45BA-8178-528CD0BA79CC}" srcId="{31C22D6A-410F-3244-BC8E-F87CE2E7A38E}" destId="{C7C21A5E-7612-4E7D-A452-26E2EA44A690}" srcOrd="11" destOrd="0" parTransId="{D357647D-D184-4359-A00F-B1898C2A3328}" sibTransId="{13C23A20-BDCE-4E3B-88C6-323E862A327C}"/>
    <dgm:cxn modelId="{37004946-82A2-47DD-B5BF-ACDD166D2F9C}" type="presOf" srcId="{2802369E-F3C0-4A8F-8DAF-FB28C9772C56}" destId="{0710E62E-A1F4-0D47-8388-F3022707932C}" srcOrd="0" destOrd="6" presId="urn:microsoft.com/office/officeart/2005/8/layout/chevron1"/>
    <dgm:cxn modelId="{5620FBD8-96FC-4C8D-B58D-42C7822C112C}" srcId="{31C22D6A-410F-3244-BC8E-F87CE2E7A38E}" destId="{83693C6A-F659-4654-A172-39B54F648F9F}" srcOrd="2" destOrd="0" parTransId="{DA645147-44FE-43E1-8CFC-7F72882E2676}" sibTransId="{85BEFD6C-D2C2-4430-9C64-7D005774A559}"/>
    <dgm:cxn modelId="{A20C5DCC-7A02-0F49-B07B-86A2E18891A6}" type="presOf" srcId="{31C22D6A-410F-3244-BC8E-F87CE2E7A38E}" destId="{AC983810-AB50-FE4F-BF8D-EC7E79C3BE4E}" srcOrd="0" destOrd="0" presId="urn:microsoft.com/office/officeart/2005/8/layout/chevron1"/>
    <dgm:cxn modelId="{CD44EAF4-E6E8-4E4A-A5EF-516BC648719F}" type="presOf" srcId="{83693C6A-F659-4654-A172-39B54F648F9F}" destId="{7B7D1CBF-5CB3-2A4D-9704-A7E96EB1379F}" srcOrd="0" destOrd="2" presId="urn:microsoft.com/office/officeart/2005/8/layout/chevron1"/>
    <dgm:cxn modelId="{D2D6B4CF-4230-4983-AF77-859A98FDFE65}" srcId="{31C22D6A-410F-3244-BC8E-F87CE2E7A38E}" destId="{71527BC1-BB9C-4664-9FF5-180547C70C38}" srcOrd="6" destOrd="0" parTransId="{14C0BC46-4F38-40D4-BB29-59E0ABA80D36}" sibTransId="{190D4D57-E877-49DE-B574-0932680090A8}"/>
    <dgm:cxn modelId="{523D4322-C707-4EE2-B56F-2517082BE49F}" srcId="{D2307F92-9DB2-6E49-BC13-49FA87507317}" destId="{FDEC1862-66E4-4036-9834-99A23636E3CA}" srcOrd="4" destOrd="0" parTransId="{6FDFB11A-2558-4B4C-A05A-8307F84AD344}" sibTransId="{5C98EB7A-8207-4DD1-BEC9-F85B5483F509}"/>
    <dgm:cxn modelId="{22568F46-8E49-44C0-A45B-4967E3DBD61A}" type="presOf" srcId="{C6979C5F-ACA8-4BF8-9B4A-3073ABA019EE}" destId="{D4391A59-59FA-4BB9-909F-335FF67972AD}" srcOrd="0" destOrd="2" presId="urn:microsoft.com/office/officeart/2005/8/layout/chevron1"/>
    <dgm:cxn modelId="{11089D23-EB2A-4D48-B099-327578060ADD}" type="presOf" srcId="{8BFB9543-5182-4887-8201-AE66B137E03D}" destId="{2A05BD53-7136-4993-9495-58413096F72B}" srcOrd="0" destOrd="1" presId="urn:microsoft.com/office/officeart/2005/8/layout/chevron1"/>
    <dgm:cxn modelId="{EC5524BC-C642-4F0B-82A6-831516C66164}" srcId="{ADF07537-051D-9040-A135-89E27F62DEE4}" destId="{787CD43C-6CAB-42C3-A0D0-A8F2DA68D0DB}" srcOrd="8" destOrd="0" parTransId="{843371B3-2FBF-4C96-B42F-FBE67A9549A3}" sibTransId="{782F72A0-281B-4E0B-A89D-A2F9740E65F0}"/>
    <dgm:cxn modelId="{C304650A-B445-4E26-A2AD-7F0BA2861F14}" type="presOf" srcId="{1E326B05-E4C3-4E31-8D2A-E63433FDAFC8}" destId="{0710E62E-A1F4-0D47-8388-F3022707932C}" srcOrd="0" destOrd="3" presId="urn:microsoft.com/office/officeart/2005/8/layout/chevron1"/>
    <dgm:cxn modelId="{C7B23D0B-C693-4F14-A9A9-7C005F42A955}" srcId="{D2307F92-9DB2-6E49-BC13-49FA87507317}" destId="{1E326B05-E4C3-4E31-8D2A-E63433FDAFC8}" srcOrd="3" destOrd="0" parTransId="{AF5AFF65-2130-4266-901E-BA9C667A8872}" sibTransId="{A04B91E5-D8B5-4FF3-AA00-078754FC7AF1}"/>
    <dgm:cxn modelId="{86213E5C-8582-4A11-8316-F60C78EEE35E}" type="presOf" srcId="{6A2311AA-D0A0-4A12-93C1-42063D94BE8C}" destId="{5D7B0738-A5E1-2D4C-9086-4803CF21E127}" srcOrd="0" destOrd="5" presId="urn:microsoft.com/office/officeart/2005/8/layout/chevron1"/>
    <dgm:cxn modelId="{2C20AE0D-1983-45A0-9F2B-292FFDBA6B62}" type="presOf" srcId="{4CD8259C-9772-43A5-A625-EC6308BC8B5C}" destId="{7B7D1CBF-5CB3-2A4D-9704-A7E96EB1379F}" srcOrd="0" destOrd="10" presId="urn:microsoft.com/office/officeart/2005/8/layout/chevron1"/>
    <dgm:cxn modelId="{23BCBF02-A90F-432F-8313-E9D362E3D874}" srcId="{54098EBE-2650-5546-A9D7-FA4DC51F7723}" destId="{6A2311AA-D0A0-4A12-93C1-42063D94BE8C}" srcOrd="5" destOrd="0" parTransId="{4DA22F97-4D07-430D-BC23-19846ED14021}" sibTransId="{F2260FEF-9567-4ECF-87C1-0A287C69774F}"/>
    <dgm:cxn modelId="{A9B28C47-996A-42C2-844C-E1B7578310B7}" srcId="{72B19FE8-ECE6-4CE1-B864-A7ECA7168677}" destId="{13D2E496-5445-45A0-9B18-31EE5DD09C62}" srcOrd="3" destOrd="0" parTransId="{095EE5BD-9A04-4DF1-8869-A4AD8FF4CCDF}" sibTransId="{DD2894A9-A182-4A8E-8591-3B34C88BC673}"/>
    <dgm:cxn modelId="{DB4C4864-558A-46DC-9C69-6F0DC7442DF9}" type="presOf" srcId="{1A188771-6EEC-4AC0-9414-017669BD7057}" destId="{7FBA578E-B5C3-9E47-BA6B-BA43344FE95C}" srcOrd="0" destOrd="10" presId="urn:microsoft.com/office/officeart/2005/8/layout/chevron1"/>
    <dgm:cxn modelId="{0621E3BD-0D00-45A2-B101-02A867E30D55}" srcId="{ADF07537-051D-9040-A135-89E27F62DEE4}" destId="{6A61B2E1-9F7F-47FA-86B0-BD605CD609D1}" srcOrd="6" destOrd="0" parTransId="{BB17639C-9DC6-4585-A69B-93373B211142}" sibTransId="{DC664B10-09E1-4028-86D2-597576B1BE2F}"/>
    <dgm:cxn modelId="{019C9535-2EBC-420E-BFD3-C0D2E58214CE}" srcId="{5913C2EA-EC47-4BA6-978E-957F3FD46BE6}" destId="{CA915A94-97AE-45BC-B917-1C6123F8D9AB}" srcOrd="0" destOrd="0" parTransId="{769E319B-2FF4-4E89-8ECF-18A2B0207AFD}" sibTransId="{993571BB-3EAC-4D27-9AB0-F21E558F9B78}"/>
    <dgm:cxn modelId="{7C9F0025-C52F-436F-AB84-7A66E4DD2DDC}" srcId="{ADF07537-051D-9040-A135-89E27F62DEE4}" destId="{215ED292-5FC1-4AF4-A7F0-5D916CAFED50}" srcOrd="3" destOrd="0" parTransId="{19382768-F47B-4082-A53B-644424120A35}" sibTransId="{6E76AB25-5A40-4773-A7AD-1C2DE2531C47}"/>
    <dgm:cxn modelId="{2C5F589D-86A6-42FF-8917-512D92592480}" type="presOf" srcId="{5CF3EFA8-46EE-40C0-9A39-56D974659BE2}" destId="{5D7B0738-A5E1-2D4C-9086-4803CF21E127}" srcOrd="0" destOrd="2" presId="urn:microsoft.com/office/officeart/2005/8/layout/chevron1"/>
    <dgm:cxn modelId="{98A04D39-3CF8-4711-800C-D05FF9EFBBF5}" type="presOf" srcId="{815D8152-0EFF-4F25-8349-586BF82ABF4C}" destId="{9F0E78C5-1D06-4DDA-9B5C-5155DAF1261D}" srcOrd="0" destOrd="0" presId="urn:microsoft.com/office/officeart/2005/8/layout/chevron1"/>
    <dgm:cxn modelId="{298B615F-0D7E-4760-BC98-2A0F29EB18A2}" srcId="{ADF07537-051D-9040-A135-89E27F62DEE4}" destId="{C6022EA3-DE3E-4EBB-848E-603AA6B3E43E}" srcOrd="0" destOrd="0" parTransId="{E10B41ED-EE99-46BB-9EE1-E2AD61CFA5E5}" sibTransId="{22004142-F4F4-4084-9C35-BD64D0B45D07}"/>
    <dgm:cxn modelId="{223B5527-89EB-4E74-ACAF-B1DB0849E284}" srcId="{39061A19-A3CA-4EF4-9499-427A08651700}" destId="{0708F9D7-D7A6-4B2F-AB0B-1722AE4657E2}" srcOrd="2" destOrd="0" parTransId="{17C98F1D-A523-4961-B747-A5D3313763B4}" sibTransId="{63B5D40F-91B5-407C-B7B4-8A65C49A030F}"/>
    <dgm:cxn modelId="{86A389B2-B409-4463-A3D3-3609B2AAD75F}" srcId="{39061A19-A3CA-4EF4-9499-427A08651700}" destId="{A4B94089-0152-4898-AC3A-AD7EF6CCE5E4}" srcOrd="1" destOrd="0" parTransId="{A76507ED-D505-45D1-A2D5-BBC3214892C1}" sibTransId="{E41D285C-7AB4-416F-8F56-4791645A0EF9}"/>
    <dgm:cxn modelId="{29D38C23-76CF-4204-B4B5-A34740CABFFA}" srcId="{31C22D6A-410F-3244-BC8E-F87CE2E7A38E}" destId="{4CD8259C-9772-43A5-A625-EC6308BC8B5C}" srcOrd="10" destOrd="0" parTransId="{C71FDD7A-57C3-4D28-91F1-DE5A6EE390B5}" sibTransId="{8C56EE07-A1CC-4FFD-91B3-2A8091CE2E8A}"/>
    <dgm:cxn modelId="{76DE9EA4-20FB-7E4D-B0CB-1AF8BDA6974F}" srcId="{66224D94-F62A-41EA-8576-46D5CA3C60CF}" destId="{31C22D6A-410F-3244-BC8E-F87CE2E7A38E}" srcOrd="9" destOrd="0" parTransId="{B8D15F45-94D3-9F40-AC29-727744C0881E}" sibTransId="{5CA63B47-7308-6947-97B9-6E60EA270692}"/>
    <dgm:cxn modelId="{5BAE273A-AA3D-B84B-966B-17E445A2DE43}" type="presOf" srcId="{54098EBE-2650-5546-A9D7-FA4DC51F7723}" destId="{8A39AFDB-FBE0-A546-B5EF-63DE083BF04B}" srcOrd="0" destOrd="0" presId="urn:microsoft.com/office/officeart/2005/8/layout/chevron1"/>
    <dgm:cxn modelId="{A8CF61F4-9C58-4D06-AB11-58B94A92BB51}" type="presOf" srcId="{5239F778-23BA-4C7C-BBF1-A7BDAFDB50EE}" destId="{66F8E3A1-9A4B-4900-AD43-BB9936F837D3}" srcOrd="0" destOrd="0" presId="urn:microsoft.com/office/officeart/2005/8/layout/chevron1"/>
    <dgm:cxn modelId="{7BD8E126-90E7-5E40-A7CD-F0CFF7F59B73}" srcId="{66224D94-F62A-41EA-8576-46D5CA3C60CF}" destId="{ADF07537-051D-9040-A135-89E27F62DEE4}" srcOrd="8" destOrd="0" parTransId="{4790D9CB-5134-624F-9A63-7E28E7DAE3D3}" sibTransId="{4EA9C91B-F0AE-A447-9BDD-A38BFC6F94DB}"/>
    <dgm:cxn modelId="{040007B2-B6E3-40D7-B0FF-D1794E7C5752}" type="presOf" srcId="{C047CA3A-8C75-42FB-9334-6C18332D8587}" destId="{7B7D1CBF-5CB3-2A4D-9704-A7E96EB1379F}" srcOrd="0" destOrd="4" presId="urn:microsoft.com/office/officeart/2005/8/layout/chevron1"/>
    <dgm:cxn modelId="{8C0C3E92-831F-49AC-B7CD-A5843F669B87}" srcId="{9C9D7BC8-FCC3-423E-B886-2AF307A3A1CB}" destId="{3FF1516C-BDA1-4E38-9A25-F86FF8D87500}" srcOrd="1" destOrd="0" parTransId="{39DCE3AB-3FA8-486A-95F9-57C65C315287}" sibTransId="{F333B688-73EC-4BDF-8FCE-8BB8125C21B4}"/>
    <dgm:cxn modelId="{78E655E6-4208-4BDA-AEE3-A2395022E38A}" srcId="{31C22D6A-410F-3244-BC8E-F87CE2E7A38E}" destId="{5592516F-5CD5-4DBF-A786-5D819D052C5A}" srcOrd="14" destOrd="0" parTransId="{77BE86C0-A7A3-4DBF-B51C-60B92A83C86A}" sibTransId="{6FB3DF55-0398-4AB7-B12A-07AA94889AAB}"/>
    <dgm:cxn modelId="{B33702A5-5211-4746-B04F-11C9C6A9B448}" type="presOf" srcId="{A6AA7E20-BBE0-49CF-A57D-6761A30B2041}" destId="{5D7B0738-A5E1-2D4C-9086-4803CF21E127}" srcOrd="0" destOrd="3" presId="urn:microsoft.com/office/officeart/2005/8/layout/chevron1"/>
    <dgm:cxn modelId="{6D55A678-432C-4B8A-9F8C-584BEDB77FBF}" srcId="{54098EBE-2650-5546-A9D7-FA4DC51F7723}" destId="{A6AA7E20-BBE0-49CF-A57D-6761A30B2041}" srcOrd="3" destOrd="0" parTransId="{E399273B-C9D2-46CB-B410-3CB66A986257}" sibTransId="{4C57E9F3-577F-49FD-B7A8-5A4F089C6B42}"/>
    <dgm:cxn modelId="{082BE4F9-3FE4-4B9E-BDA7-9A386472E110}" type="presOf" srcId="{787CD43C-6CAB-42C3-A0D0-A8F2DA68D0DB}" destId="{7FBA578E-B5C3-9E47-BA6B-BA43344FE95C}" srcOrd="0" destOrd="8" presId="urn:microsoft.com/office/officeart/2005/8/layout/chevron1"/>
    <dgm:cxn modelId="{63E05D2A-2090-8748-BA89-AC62BBD90498}" type="presOf" srcId="{ADF07537-051D-9040-A135-89E27F62DEE4}" destId="{681925B8-4D13-0F45-BC13-9ADB4AC859C5}" srcOrd="0" destOrd="0" presId="urn:microsoft.com/office/officeart/2005/8/layout/chevron1"/>
    <dgm:cxn modelId="{6B85C6CA-F164-4CE4-BA48-0B150C0A1785}" srcId="{D2307F92-9DB2-6E49-BC13-49FA87507317}" destId="{2802369E-F3C0-4A8F-8DAF-FB28C9772C56}" srcOrd="6" destOrd="0" parTransId="{AE2008ED-880A-40DB-9243-CE977FC9D56D}" sibTransId="{2643D643-FA50-4159-814A-9862BE3033DA}"/>
    <dgm:cxn modelId="{F4C3C617-4BD3-4EA6-BEE5-DC3625DBDD0D}" type="presOf" srcId="{182A2C8F-869E-4DD6-AD3D-05828591E921}" destId="{66F8E3A1-9A4B-4900-AD43-BB9936F837D3}" srcOrd="0" destOrd="6" presId="urn:microsoft.com/office/officeart/2005/8/layout/chevron1"/>
    <dgm:cxn modelId="{7AAA184E-E939-4ED0-BD29-D21D446542F7}" type="presOf" srcId="{9C8DC71A-43AF-4CCF-9CB6-CBC4DDC7C0A9}" destId="{7FBA578E-B5C3-9E47-BA6B-BA43344FE95C}" srcOrd="0" destOrd="7" presId="urn:microsoft.com/office/officeart/2005/8/layout/chevron1"/>
    <dgm:cxn modelId="{F91AE4B7-301B-4AD5-A866-906E130857B2}" srcId="{F658363D-B147-054C-93AE-5E7929013EE3}" destId="{36CBA753-4165-4AE1-BB87-864C8B959B25}" srcOrd="6" destOrd="0" parTransId="{24AE09B6-C1D6-43A7-9A47-B92D5BAF0EC2}" sibTransId="{A1AC99C4-B7AB-4EF7-B6B1-75FD2A8AFB47}"/>
    <dgm:cxn modelId="{F1BF81BF-3AE2-45EB-AA0E-E577C4064EAF}" type="presOf" srcId="{52E2B03A-6245-4AA8-ACD8-F847EFBF7CA2}" destId="{C97F94EC-6FA8-7E48-B242-FDFA12B5E36B}" srcOrd="0" destOrd="0" presId="urn:microsoft.com/office/officeart/2005/8/layout/chevron1"/>
    <dgm:cxn modelId="{049D311C-BE85-46A3-B08B-04D4AC590EAB}" type="presOf" srcId="{0708F9D7-D7A6-4B2F-AB0B-1722AE4657E2}" destId="{66F8E3A1-9A4B-4900-AD43-BB9936F837D3}" srcOrd="0" destOrd="2" presId="urn:microsoft.com/office/officeart/2005/8/layout/chevron1"/>
    <dgm:cxn modelId="{08937604-FD00-4367-B73C-C07CB871FDCF}" type="presOf" srcId="{7F88C38F-4FBC-410F-980F-7B28C4DF799E}" destId="{5D7B0738-A5E1-2D4C-9086-4803CF21E127}" srcOrd="0" destOrd="4" presId="urn:microsoft.com/office/officeart/2005/8/layout/chevron1"/>
    <dgm:cxn modelId="{9D44A8B0-4F4E-44F2-A1A5-DD87575039E9}" srcId="{F658363D-B147-054C-93AE-5E7929013EE3}" destId="{8ADC7599-62DE-45FB-96DB-7FD9074DCE7B}" srcOrd="2" destOrd="0" parTransId="{11D1EFAA-6599-4B0B-AAF2-2338BF5E0473}" sibTransId="{15D62D2E-A14D-418F-9C88-724E037D0391}"/>
    <dgm:cxn modelId="{1A2B688C-9D70-4891-A5BA-BBBB47FB9A34}" type="presOf" srcId="{215ED292-5FC1-4AF4-A7F0-5D916CAFED50}" destId="{7FBA578E-B5C3-9E47-BA6B-BA43344FE95C}" srcOrd="0" destOrd="3" presId="urn:microsoft.com/office/officeart/2005/8/layout/chevron1"/>
    <dgm:cxn modelId="{4D389555-1EB3-4F4C-BC99-18BE9DA10D22}" srcId="{815D8152-0EFF-4F25-8349-586BF82ABF4C}" destId="{1C6D5823-A7CB-4679-8E0E-4AE51398D9F3}" srcOrd="5" destOrd="0" parTransId="{2D1990BC-8B2E-4684-95E7-C3E0EA4310F7}" sibTransId="{5805EB22-D7FF-4526-9B66-A7B868E8AA7A}"/>
    <dgm:cxn modelId="{B0CBB9D7-A570-4A0E-9629-8B97356A31BC}" type="presOf" srcId="{D5621E7C-4926-4FF8-AC39-C860F1F37455}" destId="{2A05BD53-7136-4993-9495-58413096F72B}" srcOrd="0" destOrd="6" presId="urn:microsoft.com/office/officeart/2005/8/layout/chevron1"/>
    <dgm:cxn modelId="{6DD3EB55-66F1-4CAC-A529-2748B6AC24A4}" srcId="{F658363D-B147-054C-93AE-5E7929013EE3}" destId="{52E2B03A-6245-4AA8-ACD8-F847EFBF7CA2}" srcOrd="0" destOrd="0" parTransId="{146A3900-16A3-46B1-97C3-39E535674473}" sibTransId="{F5704FD9-B019-447A-8F56-B0087F6CA03C}"/>
    <dgm:cxn modelId="{F0888009-9029-4657-8311-7468CD68DD15}" type="presOf" srcId="{71527BC1-BB9C-4664-9FF5-180547C70C38}" destId="{7B7D1CBF-5CB3-2A4D-9704-A7E96EB1379F}" srcOrd="0" destOrd="6" presId="urn:microsoft.com/office/officeart/2005/8/layout/chevron1"/>
    <dgm:cxn modelId="{C2582D67-237D-45D4-BE68-52D236FEE058}" type="presOf" srcId="{5913C2EA-EC47-4BA6-978E-957F3FD46BE6}" destId="{ADE2F27E-6741-44AF-9B5B-55E70DF92333}" srcOrd="0" destOrd="0" presId="urn:microsoft.com/office/officeart/2005/8/layout/chevron1"/>
    <dgm:cxn modelId="{07D34D20-B4A3-AF4D-A67B-EAB36F13DF07}" srcId="{66224D94-F62A-41EA-8576-46D5CA3C60CF}" destId="{54098EBE-2650-5546-A9D7-FA4DC51F7723}" srcOrd="10" destOrd="0" parTransId="{BFE5A34F-3D95-B44F-9FB0-B413B7BAF32D}" sibTransId="{41B2683E-D2D4-2349-BD59-B5DD16A85B24}"/>
    <dgm:cxn modelId="{A2D3AA8F-C306-4899-8245-6FAD4EACBCE3}" srcId="{39061A19-A3CA-4EF4-9499-427A08651700}" destId="{1C3CA308-13D1-4606-9C43-B26DD8900AA1}" srcOrd="4" destOrd="0" parTransId="{9C9F71A6-C21B-404A-8682-E65E4724C3D0}" sibTransId="{D670146B-B0DB-4FD2-9CDE-28351AFD3A74}"/>
    <dgm:cxn modelId="{AEFBEDDD-BE7A-462E-B4E1-BE608B948C91}" type="presOf" srcId="{006AF7DC-4258-4CB1-9A08-7C20E9827DA2}" destId="{85EFCD2A-537B-44B0-9578-8E12FDF0FF6C}" srcOrd="0" destOrd="0" presId="urn:microsoft.com/office/officeart/2005/8/layout/chevron1"/>
    <dgm:cxn modelId="{4D236411-5AA7-4828-A998-94BFCB8E1BEF}" srcId="{D2307F92-9DB2-6E49-BC13-49FA87507317}" destId="{12202768-333A-4741-A22B-2C5524D9C571}" srcOrd="5" destOrd="0" parTransId="{C43332B7-7E68-43A8-9DA5-C7A482104EC2}" sibTransId="{AF2C14C4-B747-479B-BCE6-F1C295C2F849}"/>
    <dgm:cxn modelId="{E13D7728-B41D-4094-B11C-DD9303AA283D}" type="presOf" srcId="{C69C957D-2F14-4683-B472-CAA93778170A}" destId="{7B7D1CBF-5CB3-2A4D-9704-A7E96EB1379F}" srcOrd="0" destOrd="9" presId="urn:microsoft.com/office/officeart/2005/8/layout/chevron1"/>
    <dgm:cxn modelId="{892B03D6-91A5-4FAA-9598-1C92941BBAC3}" srcId="{66224D94-F62A-41EA-8576-46D5CA3C60CF}" destId="{5913C2EA-EC47-4BA6-978E-957F3FD46BE6}" srcOrd="0" destOrd="0" parTransId="{6D1D58BD-72C0-4FD8-A972-776372E0284C}" sibTransId="{6193B906-F4AD-4581-8E9E-50C17389C3BF}"/>
    <dgm:cxn modelId="{6AD85EE3-4CD9-4932-87BB-AD60FD1FE4B4}" srcId="{31C22D6A-410F-3244-BC8E-F87CE2E7A38E}" destId="{82D9C6FB-7450-4771-99EA-82B64455C1FF}" srcOrd="5" destOrd="0" parTransId="{8ED2AAB7-FA99-440F-B290-D05E35447A8E}" sibTransId="{2E1002D7-FDD9-479D-B3B5-6248B8B3322C}"/>
    <dgm:cxn modelId="{8716110D-CEC4-4160-AB5A-F186EC4B3302}" type="presOf" srcId="{2BADCB77-4B4E-4897-BFD4-3AB10EA192F2}" destId="{C97F94EC-6FA8-7E48-B242-FDFA12B5E36B}" srcOrd="0" destOrd="5" presId="urn:microsoft.com/office/officeart/2005/8/layout/chevron1"/>
    <dgm:cxn modelId="{BEBBB990-D338-4C2F-BEB5-FA1AC2CCB31E}" type="presOf" srcId="{B2B66EE0-6B7C-4CA8-964A-15F45904B3B8}" destId="{2A05BD53-7136-4993-9495-58413096F72B}" srcOrd="0" destOrd="2" presId="urn:microsoft.com/office/officeart/2005/8/layout/chevron1"/>
    <dgm:cxn modelId="{6ECBA7E3-A52E-41F8-85C6-D2DB7ED52AED}" type="presOf" srcId="{C7C21A5E-7612-4E7D-A452-26E2EA44A690}" destId="{7B7D1CBF-5CB3-2A4D-9704-A7E96EB1379F}" srcOrd="0" destOrd="11" presId="urn:microsoft.com/office/officeart/2005/8/layout/chevron1"/>
    <dgm:cxn modelId="{C798655C-5537-41AA-9809-3ADE62F1877B}" srcId="{815D8152-0EFF-4F25-8349-586BF82ABF4C}" destId="{B2B66EE0-6B7C-4CA8-964A-15F45904B3B8}" srcOrd="2" destOrd="0" parTransId="{BABBD057-7E4C-4347-8D09-EC42E2EC449B}" sibTransId="{EBA5E9DB-F822-4EDA-9F84-D58F3BB1E98E}"/>
    <dgm:cxn modelId="{C387E7E7-1852-4067-A2A7-A8B4C98C0B72}" srcId="{54098EBE-2650-5546-A9D7-FA4DC51F7723}" destId="{5CF3EFA8-46EE-40C0-9A39-56D974659BE2}" srcOrd="2" destOrd="0" parTransId="{ECF9C312-A181-4E09-846D-24E933171266}" sibTransId="{5C557DEF-9556-4FEE-9CB4-D458A84CC341}"/>
    <dgm:cxn modelId="{6144DA1F-8CD8-4770-A566-5268DF4B943D}" type="presOf" srcId="{C6B521D6-E16F-408D-8439-92C9422E7F89}" destId="{2A05BD53-7136-4993-9495-58413096F72B}" srcOrd="0" destOrd="4" presId="urn:microsoft.com/office/officeart/2005/8/layout/chevron1"/>
    <dgm:cxn modelId="{7E3ECEF0-ACB3-4E7F-98FA-854488874E46}" srcId="{66224D94-F62A-41EA-8576-46D5CA3C60CF}" destId="{815D8152-0EFF-4F25-8349-586BF82ABF4C}" srcOrd="3" destOrd="0" parTransId="{B423F2B8-1AD0-4E48-A78A-FDD544D36CB2}" sibTransId="{12AE6CDE-0074-4903-9B79-C25FB8770CF4}"/>
    <dgm:cxn modelId="{52F7CEE8-0AA2-4CDD-9415-8C29E7770F6C}" srcId="{D2307F92-9DB2-6E49-BC13-49FA87507317}" destId="{248E3F12-6268-4007-824D-4B7542571A6A}" srcOrd="2" destOrd="0" parTransId="{B974D7E2-5443-4EE5-B13C-3FADC8350371}" sibTransId="{8FDE8F7C-CE1D-4AA7-9282-BD4F29304411}"/>
    <dgm:cxn modelId="{848A5DA9-6AEF-453C-9FBA-8B01A1FA089D}" type="presOf" srcId="{961FCC20-F664-4B41-827F-6784EEE069C2}" destId="{7FBA578E-B5C3-9E47-BA6B-BA43344FE95C}" srcOrd="0" destOrd="2" presId="urn:microsoft.com/office/officeart/2005/8/layout/chevron1"/>
    <dgm:cxn modelId="{53C397FC-3666-4027-A585-92B994850DE5}" srcId="{F658363D-B147-054C-93AE-5E7929013EE3}" destId="{D2B0EE4E-3C3C-48EF-8185-E737B97E67F8}" srcOrd="1" destOrd="0" parTransId="{A426AB95-AC91-4B5C-8045-CDC7C524B8CB}" sibTransId="{647A79D6-4FE2-4C80-9493-4F665C465D38}"/>
    <dgm:cxn modelId="{0A5B31A0-6074-4627-8F54-89E72EE67DA0}" type="presOf" srcId="{CA915A94-97AE-45BC-B917-1C6123F8D9AB}" destId="{33632923-B5CC-4012-9230-E80CD1357A89}" srcOrd="0" destOrd="0" presId="urn:microsoft.com/office/officeart/2005/8/layout/chevron1"/>
    <dgm:cxn modelId="{303C44DE-4636-472E-B925-D3FA91DEB7CB}" type="presOf" srcId="{116C6A38-2C8B-4271-A5C9-102ED3397E17}" destId="{C97F94EC-6FA8-7E48-B242-FDFA12B5E36B}" srcOrd="0" destOrd="4" presId="urn:microsoft.com/office/officeart/2005/8/layout/chevron1"/>
    <dgm:cxn modelId="{EF405395-1E97-4A4B-9316-7787AEA88327}" srcId="{72B19FE8-ECE6-4CE1-B864-A7ECA7168677}" destId="{C6979C5F-ACA8-4BF8-9B4A-3073ABA019EE}" srcOrd="2" destOrd="0" parTransId="{5110529C-363D-4833-87C9-8AA98EDF6205}" sibTransId="{88C8C45F-18E9-4A13-8724-E8B1B61478FB}"/>
    <dgm:cxn modelId="{EE3A06B3-1C11-4902-9181-99DC08990CC8}" type="presOf" srcId="{DBB16DF7-F4A1-4A64-956B-2A1A03F35C60}" destId="{7FBA578E-B5C3-9E47-BA6B-BA43344FE95C}" srcOrd="0" destOrd="5" presId="urn:microsoft.com/office/officeart/2005/8/layout/chevron1"/>
    <dgm:cxn modelId="{0A4E4CD3-8723-4809-AD36-B44CE013C05A}" type="presOf" srcId="{ECAD85D6-9382-46CF-ACBE-7FA142D9A44A}" destId="{647EE171-20D1-4AA9-A4D4-D5867DB156AD}" srcOrd="0" destOrd="0" presId="urn:microsoft.com/office/officeart/2005/8/layout/chevron1"/>
    <dgm:cxn modelId="{459F07ED-04AD-484A-A671-2F11D64797A6}" type="presOf" srcId="{8ADC7599-62DE-45FB-96DB-7FD9074DCE7B}" destId="{C97F94EC-6FA8-7E48-B242-FDFA12B5E36B}" srcOrd="0" destOrd="2" presId="urn:microsoft.com/office/officeart/2005/8/layout/chevron1"/>
    <dgm:cxn modelId="{EC24CF08-0317-442F-AF2B-8F566948B96B}" srcId="{9C9D7BC8-FCC3-423E-B886-2AF307A3A1CB}" destId="{31D575D1-79D4-4D8A-926A-8B41307F7E4A}" srcOrd="2" destOrd="0" parTransId="{BF43BBAA-1435-4A77-8B85-A27F46B8F33B}" sibTransId="{60F5C19E-2931-44D3-9B39-C045158418CA}"/>
    <dgm:cxn modelId="{DBE7D04D-C40B-47D1-A78A-8326467F96AB}" srcId="{31C22D6A-410F-3244-BC8E-F87CE2E7A38E}" destId="{C047CA3A-8C75-42FB-9334-6C18332D8587}" srcOrd="4" destOrd="0" parTransId="{2C4C8ED9-DB5E-4AAD-AB94-667521F2DFC0}" sibTransId="{A4846107-29C2-4A9E-B7B6-0684995D512A}"/>
    <dgm:cxn modelId="{F02B085F-D6A2-0545-81CE-81F199A00B21}" srcId="{66224D94-F62A-41EA-8576-46D5CA3C60CF}" destId="{D2307F92-9DB2-6E49-BC13-49FA87507317}" srcOrd="7" destOrd="0" parTransId="{C2910D3A-8F7D-9448-969A-565FA8FF30AB}" sibTransId="{0AE5143A-B33E-5049-8A0B-0FDA49E1414D}"/>
    <dgm:cxn modelId="{4B1E7D12-7F12-4E00-A15D-1ACDA8F35CD1}" srcId="{F658363D-B147-054C-93AE-5E7929013EE3}" destId="{2237A677-C7B5-4953-915D-5FA3DFC5C98C}" srcOrd="3" destOrd="0" parTransId="{58831FB6-C7EB-48F1-8964-B3F7A8966B02}" sibTransId="{D2660C83-DB3C-437E-93A8-8F8ADAB13F9A}"/>
    <dgm:cxn modelId="{BB11A354-4C6F-45A1-ADA8-037AB3AFC745}" type="presOf" srcId="{3439D026-9E7E-4383-BC74-EFC85FFDA252}" destId="{2A05BD53-7136-4993-9495-58413096F72B}" srcOrd="0" destOrd="0" presId="urn:microsoft.com/office/officeart/2005/8/layout/chevron1"/>
    <dgm:cxn modelId="{E37A83B8-4E4D-4C89-A0BD-2F9A37A413A8}" type="presOf" srcId="{6C617875-7EC2-447E-871F-FBE87C8C2FDF}" destId="{85EFCD2A-537B-44B0-9578-8E12FDF0FF6C}" srcOrd="0" destOrd="3" presId="urn:microsoft.com/office/officeart/2005/8/layout/chevron1"/>
    <dgm:cxn modelId="{884BC45C-2122-4E30-8081-2B0625129655}" srcId="{ADF07537-051D-9040-A135-89E27F62DEE4}" destId="{1A188771-6EEC-4AC0-9414-017669BD7057}" srcOrd="10" destOrd="0" parTransId="{66EDAF26-19DB-4935-989F-50CEE520FDF1}" sibTransId="{93EB6092-A078-4CA8-BCFA-2BA753285CEF}"/>
    <dgm:cxn modelId="{5DE99EC3-92B1-4BE6-9AEF-5F40FEA1C59F}" type="presOf" srcId="{3FF1516C-BDA1-4E38-9A25-F86FF8D87500}" destId="{85EFCD2A-537B-44B0-9578-8E12FDF0FF6C}" srcOrd="0" destOrd="1" presId="urn:microsoft.com/office/officeart/2005/8/layout/chevron1"/>
    <dgm:cxn modelId="{8BA9B514-4B66-424E-A27C-76FB43E3A738}" srcId="{815D8152-0EFF-4F25-8349-586BF82ABF4C}" destId="{3439D026-9E7E-4383-BC74-EFC85FFDA252}" srcOrd="0" destOrd="0" parTransId="{495DACF4-E2C8-4045-BC21-5C495A7D8735}" sibTransId="{D0DAE8FD-92B5-4685-BCA0-074B06A5C821}"/>
    <dgm:cxn modelId="{4DAA4997-BECD-4CD3-A3BE-4365B7D5EC98}" type="presOf" srcId="{1C6D5823-A7CB-4679-8E0E-4AE51398D9F3}" destId="{2A05BD53-7136-4993-9495-58413096F72B}" srcOrd="0" destOrd="5" presId="urn:microsoft.com/office/officeart/2005/8/layout/chevron1"/>
    <dgm:cxn modelId="{5428B26C-69CC-4DBE-A58B-231379A8E953}" srcId="{ADF07537-051D-9040-A135-89E27F62DEE4}" destId="{1DD8259A-2D80-4D9B-80AA-FEA115B5EB5F}" srcOrd="1" destOrd="0" parTransId="{E9119466-C8CB-43AA-A68D-D05E6E17AB92}" sibTransId="{CCAD103C-8B3C-47E6-8BDB-D446EFA58F27}"/>
    <dgm:cxn modelId="{55F197C1-9F37-44C1-BF89-5077E85B756F}" srcId="{54098EBE-2650-5546-A9D7-FA4DC51F7723}" destId="{8AF12BA6-83FB-4890-AC5B-73F7E3EEAA6A}" srcOrd="1" destOrd="0" parTransId="{9B9A7945-1AE8-4321-8C89-D9FB6C28C6A7}" sibTransId="{8A4237B3-4D6B-4294-9871-21769A8CEA27}"/>
    <dgm:cxn modelId="{A55FB077-AF1A-44F6-9A72-8E5BD3FCA1E2}" srcId="{39061A19-A3CA-4EF4-9499-427A08651700}" destId="{5239F778-23BA-4C7C-BBF1-A7BDAFDB50EE}" srcOrd="0" destOrd="0" parTransId="{4B050683-2493-4749-BB35-BC8949B158C1}" sibTransId="{693B5499-C06F-49FF-9CDE-DF667031EAB5}"/>
    <dgm:cxn modelId="{3513B73B-3FE2-48E1-A840-4669A17E17AD}" type="presOf" srcId="{13D2E496-5445-45A0-9B18-31EE5DD09C62}" destId="{D4391A59-59FA-4BB9-909F-335FF67972AD}" srcOrd="0" destOrd="3" presId="urn:microsoft.com/office/officeart/2005/8/layout/chevron1"/>
    <dgm:cxn modelId="{E408BC1A-F07C-435B-8527-8E976400F4A8}" srcId="{72B19FE8-ECE6-4CE1-B864-A7ECA7168677}" destId="{022DFAC7-B1C5-4926-8C0E-D27B7B6D8696}" srcOrd="4" destOrd="0" parTransId="{7E6266F9-A46E-4887-8449-0489A55E0318}" sibTransId="{0A2E34F8-4B74-44BA-B327-F4A25AB0D043}"/>
    <dgm:cxn modelId="{2C171C59-45E6-284C-B9CF-F233BBD2DAA5}" type="presOf" srcId="{D2307F92-9DB2-6E49-BC13-49FA87507317}" destId="{EB26AF65-6827-DD46-90F1-3F5B2B7DD870}" srcOrd="0" destOrd="0" presId="urn:microsoft.com/office/officeart/2005/8/layout/chevron1"/>
    <dgm:cxn modelId="{AFF89C4B-E632-4F5A-9494-7C6CA1C066CA}" srcId="{ADF07537-051D-9040-A135-89E27F62DEE4}" destId="{961FCC20-F664-4B41-827F-6784EEE069C2}" srcOrd="2" destOrd="0" parTransId="{968294BF-39B1-44FE-A578-9083CE55235D}" sibTransId="{FEA52FC6-5234-479D-8B1E-375274144A05}"/>
    <dgm:cxn modelId="{FEBA375C-258B-4F04-B9CF-B5C771D2859C}" type="presOf" srcId="{A9096427-54E3-4660-A0FD-A9697F42E0E5}" destId="{D4391A59-59FA-4BB9-909F-335FF67972AD}" srcOrd="0" destOrd="1" presId="urn:microsoft.com/office/officeart/2005/8/layout/chevron1"/>
    <dgm:cxn modelId="{90C25351-4AEE-4819-8D8D-98193B6BBD08}" type="presOf" srcId="{FDEC1862-66E4-4036-9834-99A23636E3CA}" destId="{0710E62E-A1F4-0D47-8388-F3022707932C}" srcOrd="0" destOrd="4" presId="urn:microsoft.com/office/officeart/2005/8/layout/chevron1"/>
    <dgm:cxn modelId="{08A6732A-DC91-4CC6-A83D-B4580F55BE6F}" type="presOf" srcId="{ABFB0832-B7BA-43D6-ACF2-B4233EE300A1}" destId="{5D7B0738-A5E1-2D4C-9086-4803CF21E127}" srcOrd="0" destOrd="7" presId="urn:microsoft.com/office/officeart/2005/8/layout/chevron1"/>
    <dgm:cxn modelId="{8076875C-742A-497F-A5AF-80A33C06A59E}" srcId="{31C22D6A-410F-3244-BC8E-F87CE2E7A38E}" destId="{8FDFAF53-C8DC-438B-8845-EB6E04B21F19}" srcOrd="12" destOrd="0" parTransId="{547DF9FF-6A8E-4AB2-9563-15935BB388E3}" sibTransId="{BBBD20CB-7DF5-4AD8-B889-24D13618F959}"/>
    <dgm:cxn modelId="{F6D59B42-33BC-47A8-B648-750E6D8E0D6E}" type="presOf" srcId="{A0C1E02D-A9A0-4C26-AF0F-AB83B86DBC35}" destId="{0710E62E-A1F4-0D47-8388-F3022707932C}" srcOrd="0" destOrd="1" presId="urn:microsoft.com/office/officeart/2005/8/layout/chevron1"/>
    <dgm:cxn modelId="{717B144A-61CD-482D-A81D-E098EAB0AC97}" type="presOf" srcId="{8FDFAF53-C8DC-438B-8845-EB6E04B21F19}" destId="{7B7D1CBF-5CB3-2A4D-9704-A7E96EB1379F}" srcOrd="0" destOrd="12" presId="urn:microsoft.com/office/officeart/2005/8/layout/chevron1"/>
    <dgm:cxn modelId="{0CFEF5D3-117F-45E7-B03C-6470E64CDD0F}" type="presOf" srcId="{346852D7-1BBD-490B-A18F-DC3EBCD42A9C}" destId="{7B7D1CBF-5CB3-2A4D-9704-A7E96EB1379F}" srcOrd="0" destOrd="13" presId="urn:microsoft.com/office/officeart/2005/8/layout/chevron1"/>
    <dgm:cxn modelId="{E6D883B9-9E93-4A6D-8FAC-96112060BE8C}" type="presOf" srcId="{6362828A-DD04-4E30-9AB6-B17DA54E891F}" destId="{7B7D1CBF-5CB3-2A4D-9704-A7E96EB1379F}" srcOrd="0" destOrd="7" presId="urn:microsoft.com/office/officeart/2005/8/layout/chevron1"/>
    <dgm:cxn modelId="{02F46B82-6AAF-4ABA-8953-68CD5B1CD5A4}" srcId="{31C22D6A-410F-3244-BC8E-F87CE2E7A38E}" destId="{C69C957D-2F14-4683-B472-CAA93778170A}" srcOrd="9" destOrd="0" parTransId="{1A3BE148-C8EE-45D9-A254-65145B838E32}" sibTransId="{B03768D1-22D1-4178-B689-30F65527BC3D}"/>
    <dgm:cxn modelId="{415EEDB2-F86C-47E2-8A8F-E73BA0156AFF}" srcId="{9C9D7BC8-FCC3-423E-B886-2AF307A3A1CB}" destId="{6C617875-7EC2-447E-871F-FBE87C8C2FDF}" srcOrd="3" destOrd="0" parTransId="{441B5551-895B-416F-9A37-FC33C4F132E2}" sibTransId="{309C5426-CBF5-4FE6-B628-ED9ABAFCAC12}"/>
    <dgm:cxn modelId="{066A42D0-371A-4394-B859-209EB6712039}" type="presOf" srcId="{E3EF6E05-196A-4BA3-A80A-DEAC1B272B8C}" destId="{7B7D1CBF-5CB3-2A4D-9704-A7E96EB1379F}" srcOrd="0" destOrd="3" presId="urn:microsoft.com/office/officeart/2005/8/layout/chevron1"/>
    <dgm:cxn modelId="{F9D48FF3-1472-4195-9B57-9CE4FE5FEA53}" type="presOf" srcId="{C5C1D5B4-F41A-4890-957F-B0C368C01365}" destId="{5D7B0738-A5E1-2D4C-9086-4803CF21E127}" srcOrd="0" destOrd="6" presId="urn:microsoft.com/office/officeart/2005/8/layout/chevron1"/>
    <dgm:cxn modelId="{8A020492-E93F-4EFC-9667-955DDAE1EA2A}" type="presOf" srcId="{022DFAC7-B1C5-4926-8C0E-D27B7B6D8696}" destId="{D4391A59-59FA-4BB9-909F-335FF67972AD}" srcOrd="0" destOrd="4" presId="urn:microsoft.com/office/officeart/2005/8/layout/chevron1"/>
    <dgm:cxn modelId="{24EB2C43-A942-4C8D-91B1-A921BDA43389}" type="presOf" srcId="{12202768-333A-4741-A22B-2C5524D9C571}" destId="{0710E62E-A1F4-0D47-8388-F3022707932C}" srcOrd="0" destOrd="5" presId="urn:microsoft.com/office/officeart/2005/8/layout/chevron1"/>
    <dgm:cxn modelId="{E9D524AA-747E-4299-8498-EACC7AD4AAC9}" type="presOf" srcId="{4DAB07FA-4011-4D1E-BE8E-1DFD49CAA5BA}" destId="{7B7D1CBF-5CB3-2A4D-9704-A7E96EB1379F}" srcOrd="0" destOrd="1" presId="urn:microsoft.com/office/officeart/2005/8/layout/chevron1"/>
    <dgm:cxn modelId="{B42BD908-E84B-4F7A-902B-005F18AD2F01}" srcId="{66224D94-F62A-41EA-8576-46D5CA3C60CF}" destId="{ECAD85D6-9382-46CF-ACBE-7FA142D9A44A}" srcOrd="1" destOrd="0" parTransId="{64063963-575C-4AE0-969B-F60F2DF105D5}" sibTransId="{3CBA8848-BDB7-4F26-9C23-3694DC47DFF6}"/>
    <dgm:cxn modelId="{72293AE2-71F0-42CF-A66C-3CF5375B1639}" srcId="{66224D94-F62A-41EA-8576-46D5CA3C60CF}" destId="{39061A19-A3CA-4EF4-9499-427A08651700}" srcOrd="4" destOrd="0" parTransId="{129A94F4-0CA8-4879-9334-07CB4708F19F}" sibTransId="{78B37835-2256-43A6-8E20-E8B52CBF29FE}"/>
    <dgm:cxn modelId="{F8178C0F-BA16-4897-906F-CDBC8F35CCAF}" type="presOf" srcId="{1DD8259A-2D80-4D9B-80AA-FEA115B5EB5F}" destId="{7FBA578E-B5C3-9E47-BA6B-BA43344FE95C}" srcOrd="0" destOrd="1" presId="urn:microsoft.com/office/officeart/2005/8/layout/chevron1"/>
    <dgm:cxn modelId="{3EC0D661-05B7-4F3A-AEA2-E2E1CCEF859C}" type="presOf" srcId="{524A4206-8AA5-4D29-B70B-C760B8EBF04C}" destId="{7B7D1CBF-5CB3-2A4D-9704-A7E96EB1379F}" srcOrd="0" destOrd="0" presId="urn:microsoft.com/office/officeart/2005/8/layout/chevron1"/>
    <dgm:cxn modelId="{EEDD10CF-FB0B-4319-8376-FAE3B700F982}" srcId="{ADF07537-051D-9040-A135-89E27F62DEE4}" destId="{DBB16DF7-F4A1-4A64-956B-2A1A03F35C60}" srcOrd="5" destOrd="0" parTransId="{266C62A3-2FC7-4AC2-9C4E-99EF0A10FB9E}" sibTransId="{81C6E7FB-55F7-4E5C-8D10-560BB9889C4F}"/>
    <dgm:cxn modelId="{288550E2-2C83-4D62-A616-6D2042CE2556}" type="presOf" srcId="{36CBA753-4165-4AE1-BB87-864C8B959B25}" destId="{C97F94EC-6FA8-7E48-B242-FDFA12B5E36B}" srcOrd="0" destOrd="6" presId="urn:microsoft.com/office/officeart/2005/8/layout/chevron1"/>
    <dgm:cxn modelId="{F8E6FCD1-0297-4C32-8A33-28068856E5F4}" srcId="{31C22D6A-410F-3244-BC8E-F87CE2E7A38E}" destId="{4F3DC7FD-0A47-4ADB-87BD-6A9BFD1DBF34}" srcOrd="8" destOrd="0" parTransId="{ED754C2C-E282-4A41-970B-7131C2C64241}" sibTransId="{1934058C-8645-4F7C-B7B2-9DBBE65B530F}"/>
    <dgm:cxn modelId="{1BF4D715-7BB4-49BC-88BE-7C96C798BC13}" type="presOf" srcId="{D2B0EE4E-3C3C-48EF-8185-E737B97E67F8}" destId="{C97F94EC-6FA8-7E48-B242-FDFA12B5E36B}" srcOrd="0" destOrd="1" presId="urn:microsoft.com/office/officeart/2005/8/layout/chevron1"/>
    <dgm:cxn modelId="{DB5F3F85-9AD8-4D63-A6F8-2C8F43D90AA2}" srcId="{815D8152-0EFF-4F25-8349-586BF82ABF4C}" destId="{8BFB9543-5182-4887-8201-AE66B137E03D}" srcOrd="1" destOrd="0" parTransId="{0944717B-2E55-489F-A137-4309D67B1C63}" sibTransId="{C69424F2-472C-441E-8BC1-7BBEF1AAD905}"/>
    <dgm:cxn modelId="{8FE5AE3D-1E15-4281-8F47-8D582641DF19}" srcId="{39061A19-A3CA-4EF4-9499-427A08651700}" destId="{2409B79D-DD9E-4712-9430-55FF3729527B}" srcOrd="3" destOrd="0" parTransId="{8C7FEE8C-28A0-41AD-BF08-D4765F8CCA67}" sibTransId="{8C1B7A5C-FCB9-49E8-BCEA-9AC43B0CF4E0}"/>
    <dgm:cxn modelId="{3633A20D-513D-40C5-86DC-C40E80BE440E}" type="presOf" srcId="{66224D94-F62A-41EA-8576-46D5CA3C60CF}" destId="{767F2006-D279-4369-849E-C84C8D176B98}" srcOrd="0" destOrd="0" presId="urn:microsoft.com/office/officeart/2005/8/layout/chevron1"/>
    <dgm:cxn modelId="{4C509AAC-E0F2-49AD-BF88-5479D374DB29}" type="presOf" srcId="{2237A677-C7B5-4953-915D-5FA3DFC5C98C}" destId="{C97F94EC-6FA8-7E48-B242-FDFA12B5E36B}" srcOrd="0" destOrd="3" presId="urn:microsoft.com/office/officeart/2005/8/layout/chevron1"/>
    <dgm:cxn modelId="{A61A9CAB-154E-4D16-8FA6-7FA3AF0C051F}" srcId="{F658363D-B147-054C-93AE-5E7929013EE3}" destId="{2BADCB77-4B4E-4897-BFD4-3AB10EA192F2}" srcOrd="5" destOrd="0" parTransId="{6829466C-9A24-4D0D-8643-6DC7E23E4B51}" sibTransId="{1ECE06F6-23E1-4C7F-A8BD-04CF1970F924}"/>
    <dgm:cxn modelId="{5FAE1B5D-557E-4583-B98D-4D959F172A0C}" srcId="{39061A19-A3CA-4EF4-9499-427A08651700}" destId="{182A2C8F-869E-4DD6-AD3D-05828591E921}" srcOrd="6" destOrd="0" parTransId="{E1D31769-8407-4DC7-B3BD-028BA62A2A29}" sibTransId="{F4F8A8A9-9CE4-4EB4-A349-1B27FB9A19AC}"/>
    <dgm:cxn modelId="{FEA96D44-87B1-4102-BC46-EE0F6158E741}" srcId="{54098EBE-2650-5546-A9D7-FA4DC51F7723}" destId="{C5C1D5B4-F41A-4890-957F-B0C368C01365}" srcOrd="6" destOrd="0" parTransId="{25D94885-4D6B-43B8-A73D-419E8C2CB052}" sibTransId="{9A599513-758A-4FEB-A445-FA0D2CD87BBC}"/>
    <dgm:cxn modelId="{8A4414AD-2B27-4491-9D96-E1259D0AAE83}" srcId="{54098EBE-2650-5546-A9D7-FA4DC51F7723}" destId="{7F88C38F-4FBC-410F-980F-7B28C4DF799E}" srcOrd="4" destOrd="0" parTransId="{41E3827C-F8F9-498E-B9F9-84E5A21EFB48}" sibTransId="{DE77376F-72F6-406A-8A6D-DC0567C9A2A6}"/>
    <dgm:cxn modelId="{86B635AF-6376-4490-9A48-EE0ADE8CD094}" type="presOf" srcId="{C6022EA3-DE3E-4EBB-848E-603AA6B3E43E}" destId="{7FBA578E-B5C3-9E47-BA6B-BA43344FE95C}" srcOrd="0" destOrd="0" presId="urn:microsoft.com/office/officeart/2005/8/layout/chevron1"/>
    <dgm:cxn modelId="{7AA0A08C-C1E2-4CDE-85EC-7E8D265DBB6C}" srcId="{66224D94-F62A-41EA-8576-46D5CA3C60CF}" destId="{72B19FE8-ECE6-4CE1-B864-A7ECA7168677}" srcOrd="6" destOrd="0" parTransId="{CDF559D0-B75C-4E05-B41B-8ADBDF1AB5CE}" sibTransId="{674AD37A-DF7E-4AE3-8234-68783AF04D68}"/>
    <dgm:cxn modelId="{6A34015B-D0DB-456A-86CD-93B4EA80FA42}" srcId="{31C22D6A-410F-3244-BC8E-F87CE2E7A38E}" destId="{E3EF6E05-196A-4BA3-A80A-DEAC1B272B8C}" srcOrd="3" destOrd="0" parTransId="{9386AF81-9027-4B81-8913-8867C8994F5E}" sibTransId="{A55D1BC4-F6B3-44EB-B4D1-86283BF53A12}"/>
    <dgm:cxn modelId="{D5583782-D994-468B-8EEE-B2BEC1512F46}" type="presOf" srcId="{1C3CA308-13D1-4606-9C43-B26DD8900AA1}" destId="{66F8E3A1-9A4B-4900-AD43-BB9936F837D3}" srcOrd="0" destOrd="4" presId="urn:microsoft.com/office/officeart/2005/8/layout/chevron1"/>
    <dgm:cxn modelId="{5F51B0D5-8B81-439E-AD57-E08B355F8F76}" type="presOf" srcId="{5956DE77-7697-4E45-AF66-D25930CA6131}" destId="{D4391A59-59FA-4BB9-909F-335FF67972AD}" srcOrd="0" destOrd="0" presId="urn:microsoft.com/office/officeart/2005/8/layout/chevron1"/>
    <dgm:cxn modelId="{A15F6474-D89C-4CCD-946A-0F722C303BFF}" srcId="{31C22D6A-410F-3244-BC8E-F87CE2E7A38E}" destId="{6362828A-DD04-4E30-9AB6-B17DA54E891F}" srcOrd="7" destOrd="0" parTransId="{AC72576F-2AB0-4083-A55D-5C61904F332A}" sibTransId="{C3A96960-640B-4B79-AA88-9F3348178CC2}"/>
    <dgm:cxn modelId="{7FC8978B-6918-47D9-BDC2-A8DDD7872168}" srcId="{815D8152-0EFF-4F25-8349-586BF82ABF4C}" destId="{C6B521D6-E16F-408D-8439-92C9422E7F89}" srcOrd="4" destOrd="0" parTransId="{5113B22A-FBFA-46B0-8167-A7C7C5C5298D}" sibTransId="{4B174E13-A80B-4B8E-AF04-D87C0C50EE11}"/>
    <dgm:cxn modelId="{FA6379D2-7A8E-49E9-9446-BBF3A9245645}" type="presParOf" srcId="{767F2006-D279-4369-849E-C84C8D176B98}" destId="{46F1B564-5BA3-49D1-B7B6-39DED4A2EF71}" srcOrd="0" destOrd="0" presId="urn:microsoft.com/office/officeart/2005/8/layout/chevron1"/>
    <dgm:cxn modelId="{AA5DD966-7F22-49A8-BC77-30A31EBC5C85}" type="presParOf" srcId="{46F1B564-5BA3-49D1-B7B6-39DED4A2EF71}" destId="{ADE2F27E-6741-44AF-9B5B-55E70DF92333}" srcOrd="0" destOrd="0" presId="urn:microsoft.com/office/officeart/2005/8/layout/chevron1"/>
    <dgm:cxn modelId="{5821A4DA-1569-48E5-8D2F-19046EC93680}" type="presParOf" srcId="{46F1B564-5BA3-49D1-B7B6-39DED4A2EF71}" destId="{33632923-B5CC-4012-9230-E80CD1357A89}" srcOrd="1" destOrd="0" presId="urn:microsoft.com/office/officeart/2005/8/layout/chevron1"/>
    <dgm:cxn modelId="{D37BFADD-09F2-46FA-AE52-253FA2666792}" type="presParOf" srcId="{767F2006-D279-4369-849E-C84C8D176B98}" destId="{65A6E976-807F-40B6-97A8-C0354385BAC8}" srcOrd="1" destOrd="0" presId="urn:microsoft.com/office/officeart/2005/8/layout/chevron1"/>
    <dgm:cxn modelId="{406426A4-B08F-47D0-9A2F-24B37D36878B}" type="presParOf" srcId="{767F2006-D279-4369-849E-C84C8D176B98}" destId="{D7A25497-E94D-41C2-BF9C-530E907F0A4B}" srcOrd="2" destOrd="0" presId="urn:microsoft.com/office/officeart/2005/8/layout/chevron1"/>
    <dgm:cxn modelId="{DFE69610-70BF-499A-A8CA-E78A8451DD6A}" type="presParOf" srcId="{D7A25497-E94D-41C2-BF9C-530E907F0A4B}" destId="{647EE171-20D1-4AA9-A4D4-D5867DB156AD}" srcOrd="0" destOrd="0" presId="urn:microsoft.com/office/officeart/2005/8/layout/chevron1"/>
    <dgm:cxn modelId="{8FAC64EA-072B-4A87-B17E-CDE2D4B167B6}" type="presParOf" srcId="{D7A25497-E94D-41C2-BF9C-530E907F0A4B}" destId="{E9533A52-46E5-4231-9F68-BABB927B06AA}" srcOrd="1" destOrd="0" presId="urn:microsoft.com/office/officeart/2005/8/layout/chevron1"/>
    <dgm:cxn modelId="{0AD81E9C-5357-4EE6-9822-ABDFBD335219}" type="presParOf" srcId="{767F2006-D279-4369-849E-C84C8D176B98}" destId="{D2ED2170-B931-4602-B891-FDE69744DEBB}" srcOrd="3" destOrd="0" presId="urn:microsoft.com/office/officeart/2005/8/layout/chevron1"/>
    <dgm:cxn modelId="{0E443AC4-AC90-491B-AA8E-C918B341DFC3}" type="presParOf" srcId="{767F2006-D279-4369-849E-C84C8D176B98}" destId="{DBB842EB-95EC-4865-8717-C4B431C16EC5}" srcOrd="4" destOrd="0" presId="urn:microsoft.com/office/officeart/2005/8/layout/chevron1"/>
    <dgm:cxn modelId="{3B6FA257-357D-4AB8-A379-27EAB5D923C8}" type="presParOf" srcId="{DBB842EB-95EC-4865-8717-C4B431C16EC5}" destId="{09D3EC1C-8132-47F2-9C55-1B65D3F2015A}" srcOrd="0" destOrd="0" presId="urn:microsoft.com/office/officeart/2005/8/layout/chevron1"/>
    <dgm:cxn modelId="{964AA7C1-E536-4C55-8451-A3157738BAAA}" type="presParOf" srcId="{DBB842EB-95EC-4865-8717-C4B431C16EC5}" destId="{85EFCD2A-537B-44B0-9578-8E12FDF0FF6C}" srcOrd="1" destOrd="0" presId="urn:microsoft.com/office/officeart/2005/8/layout/chevron1"/>
    <dgm:cxn modelId="{0D5C5EAA-577A-456E-A4B4-4D86C6629095}" type="presParOf" srcId="{767F2006-D279-4369-849E-C84C8D176B98}" destId="{9D6C99FD-12D9-4CB0-8688-8B0E330FA78F}" srcOrd="5" destOrd="0" presId="urn:microsoft.com/office/officeart/2005/8/layout/chevron1"/>
    <dgm:cxn modelId="{6F65817A-B3A9-4D9E-A609-07DC1D1A77EC}" type="presParOf" srcId="{767F2006-D279-4369-849E-C84C8D176B98}" destId="{7D7277A0-7E91-4FB1-9415-16B68D87683D}" srcOrd="6" destOrd="0" presId="urn:microsoft.com/office/officeart/2005/8/layout/chevron1"/>
    <dgm:cxn modelId="{662B0354-9494-4264-B6B9-9F81713AA5BC}" type="presParOf" srcId="{7D7277A0-7E91-4FB1-9415-16B68D87683D}" destId="{9F0E78C5-1D06-4DDA-9B5C-5155DAF1261D}" srcOrd="0" destOrd="0" presId="urn:microsoft.com/office/officeart/2005/8/layout/chevron1"/>
    <dgm:cxn modelId="{0D44B4E1-5F98-4960-8588-00F36915B064}" type="presParOf" srcId="{7D7277A0-7E91-4FB1-9415-16B68D87683D}" destId="{2A05BD53-7136-4993-9495-58413096F72B}" srcOrd="1" destOrd="0" presId="urn:microsoft.com/office/officeart/2005/8/layout/chevron1"/>
    <dgm:cxn modelId="{EFCECFEF-908A-44D5-A106-4D75305D8D93}" type="presParOf" srcId="{767F2006-D279-4369-849E-C84C8D176B98}" destId="{0B00DF53-5AAB-450F-A2B5-EECCB7B2AD2B}" srcOrd="7" destOrd="0" presId="urn:microsoft.com/office/officeart/2005/8/layout/chevron1"/>
    <dgm:cxn modelId="{94110298-1001-46AB-94DC-A825DDC4A693}" type="presParOf" srcId="{767F2006-D279-4369-849E-C84C8D176B98}" destId="{40241CF9-A8A7-4DDC-A555-C2B6A372A198}" srcOrd="8" destOrd="0" presId="urn:microsoft.com/office/officeart/2005/8/layout/chevron1"/>
    <dgm:cxn modelId="{EF10410C-0ADE-4DCC-BC83-6A13F2A1A67A}" type="presParOf" srcId="{40241CF9-A8A7-4DDC-A555-C2B6A372A198}" destId="{4C73CBD1-843C-48DA-80C9-A676DF86FF6B}" srcOrd="0" destOrd="0" presId="urn:microsoft.com/office/officeart/2005/8/layout/chevron1"/>
    <dgm:cxn modelId="{23149E15-4AF0-488B-962D-2753A621374F}" type="presParOf" srcId="{40241CF9-A8A7-4DDC-A555-C2B6A372A198}" destId="{66F8E3A1-9A4B-4900-AD43-BB9936F837D3}" srcOrd="1" destOrd="0" presId="urn:microsoft.com/office/officeart/2005/8/layout/chevron1"/>
    <dgm:cxn modelId="{2B63048A-AECA-1343-A444-1CF531BEDFFD}" type="presParOf" srcId="{767F2006-D279-4369-849E-C84C8D176B98}" destId="{2B9D2F97-243F-1241-9218-060EE282AA41}" srcOrd="9" destOrd="0" presId="urn:microsoft.com/office/officeart/2005/8/layout/chevron1"/>
    <dgm:cxn modelId="{A898D152-EBC0-0A45-8C71-28B40DE6BCBC}" type="presParOf" srcId="{767F2006-D279-4369-849E-C84C8D176B98}" destId="{28AFAAC4-9E49-B649-9C14-1954F49367C2}" srcOrd="10" destOrd="0" presId="urn:microsoft.com/office/officeart/2005/8/layout/chevron1"/>
    <dgm:cxn modelId="{F8FA818A-5238-7F48-88FF-B8E546724AD1}" type="presParOf" srcId="{28AFAAC4-9E49-B649-9C14-1954F49367C2}" destId="{903AA5F8-9C02-4343-87AF-EE692DAB3F7A}" srcOrd="0" destOrd="0" presId="urn:microsoft.com/office/officeart/2005/8/layout/chevron1"/>
    <dgm:cxn modelId="{B46A896D-AB5B-1F44-8D8B-D940E29C8CEB}" type="presParOf" srcId="{28AFAAC4-9E49-B649-9C14-1954F49367C2}" destId="{C97F94EC-6FA8-7E48-B242-FDFA12B5E36B}" srcOrd="1" destOrd="0" presId="urn:microsoft.com/office/officeart/2005/8/layout/chevron1"/>
    <dgm:cxn modelId="{17A4AB0B-98AC-DF4D-9349-6292E7848B92}" type="presParOf" srcId="{767F2006-D279-4369-849E-C84C8D176B98}" destId="{021F9422-52E5-F241-8DDE-63249DC3DF93}" srcOrd="11" destOrd="0" presId="urn:microsoft.com/office/officeart/2005/8/layout/chevron1"/>
    <dgm:cxn modelId="{42CD2276-05C3-421C-8F67-DE75A91F6292}" type="presParOf" srcId="{767F2006-D279-4369-849E-C84C8D176B98}" destId="{89E838F1-DC02-40B3-A343-A617CC1C8DC4}" srcOrd="12" destOrd="0" presId="urn:microsoft.com/office/officeart/2005/8/layout/chevron1"/>
    <dgm:cxn modelId="{BE4AF6D7-5F49-4F8F-9795-116C1E3A3EFA}" type="presParOf" srcId="{89E838F1-DC02-40B3-A343-A617CC1C8DC4}" destId="{853970A9-58BF-4F2B-A4E1-8DD6FAD84F64}" srcOrd="0" destOrd="0" presId="urn:microsoft.com/office/officeart/2005/8/layout/chevron1"/>
    <dgm:cxn modelId="{B86BBA7A-8E72-45B8-99BA-2311B05E9507}" type="presParOf" srcId="{89E838F1-DC02-40B3-A343-A617CC1C8DC4}" destId="{D4391A59-59FA-4BB9-909F-335FF67972AD}" srcOrd="1" destOrd="0" presId="urn:microsoft.com/office/officeart/2005/8/layout/chevron1"/>
    <dgm:cxn modelId="{76565421-FF01-4F12-9314-89B79ACE156D}" type="presParOf" srcId="{767F2006-D279-4369-849E-C84C8D176B98}" destId="{332F06CB-08BC-48A3-B748-249EEBE989C1}" srcOrd="13" destOrd="0" presId="urn:microsoft.com/office/officeart/2005/8/layout/chevron1"/>
    <dgm:cxn modelId="{6B2FDCE9-631D-6B40-8917-4E03EE1EE5E7}" type="presParOf" srcId="{767F2006-D279-4369-849E-C84C8D176B98}" destId="{FCA094BC-4D94-F749-81CD-C9A9AF2965F5}" srcOrd="14" destOrd="0" presId="urn:microsoft.com/office/officeart/2005/8/layout/chevron1"/>
    <dgm:cxn modelId="{9F523709-D744-1D4F-A153-34CBA51EB7F1}" type="presParOf" srcId="{FCA094BC-4D94-F749-81CD-C9A9AF2965F5}" destId="{EB26AF65-6827-DD46-90F1-3F5B2B7DD870}" srcOrd="0" destOrd="0" presId="urn:microsoft.com/office/officeart/2005/8/layout/chevron1"/>
    <dgm:cxn modelId="{20915549-1447-8343-B43C-7F7F4FF82942}" type="presParOf" srcId="{FCA094BC-4D94-F749-81CD-C9A9AF2965F5}" destId="{0710E62E-A1F4-0D47-8388-F3022707932C}" srcOrd="1" destOrd="0" presId="urn:microsoft.com/office/officeart/2005/8/layout/chevron1"/>
    <dgm:cxn modelId="{41BB1D37-7F6B-9A4A-AA82-78BC802BEA80}" type="presParOf" srcId="{767F2006-D279-4369-849E-C84C8D176B98}" destId="{630E9EE4-65B6-3243-9D1D-0FB70ABF901B}" srcOrd="15" destOrd="0" presId="urn:microsoft.com/office/officeart/2005/8/layout/chevron1"/>
    <dgm:cxn modelId="{C736A8D9-C788-724D-95D2-3A32EAD72129}" type="presParOf" srcId="{767F2006-D279-4369-849E-C84C8D176B98}" destId="{915A4E3A-92DD-9F4D-A454-078D787D106B}" srcOrd="16" destOrd="0" presId="urn:microsoft.com/office/officeart/2005/8/layout/chevron1"/>
    <dgm:cxn modelId="{953BEDE1-35EA-EF40-90AB-C552FBA64351}" type="presParOf" srcId="{915A4E3A-92DD-9F4D-A454-078D787D106B}" destId="{681925B8-4D13-0F45-BC13-9ADB4AC859C5}" srcOrd="0" destOrd="0" presId="urn:microsoft.com/office/officeart/2005/8/layout/chevron1"/>
    <dgm:cxn modelId="{4873FFA5-9D52-0245-93B7-4B0EC81C4E97}" type="presParOf" srcId="{915A4E3A-92DD-9F4D-A454-078D787D106B}" destId="{7FBA578E-B5C3-9E47-BA6B-BA43344FE95C}" srcOrd="1" destOrd="0" presId="urn:microsoft.com/office/officeart/2005/8/layout/chevron1"/>
    <dgm:cxn modelId="{520204CB-3322-7F48-935F-F15C3791EB07}" type="presParOf" srcId="{767F2006-D279-4369-849E-C84C8D176B98}" destId="{01AF2F72-8CF4-9A4C-9BB9-E38AE46E85E5}" srcOrd="17" destOrd="0" presId="urn:microsoft.com/office/officeart/2005/8/layout/chevron1"/>
    <dgm:cxn modelId="{5DF8E957-0346-A441-B99E-FE9B9DC7EA4D}" type="presParOf" srcId="{767F2006-D279-4369-849E-C84C8D176B98}" destId="{96C9605E-0504-B34E-A227-2E83E45D1F23}" srcOrd="18" destOrd="0" presId="urn:microsoft.com/office/officeart/2005/8/layout/chevron1"/>
    <dgm:cxn modelId="{34A47490-C806-3842-9785-666288ADE687}" type="presParOf" srcId="{96C9605E-0504-B34E-A227-2E83E45D1F23}" destId="{AC983810-AB50-FE4F-BF8D-EC7E79C3BE4E}" srcOrd="0" destOrd="0" presId="urn:microsoft.com/office/officeart/2005/8/layout/chevron1"/>
    <dgm:cxn modelId="{7755EEE1-0522-2544-AAFC-B4AED5D85A08}" type="presParOf" srcId="{96C9605E-0504-B34E-A227-2E83E45D1F23}" destId="{7B7D1CBF-5CB3-2A4D-9704-A7E96EB1379F}" srcOrd="1" destOrd="0" presId="urn:microsoft.com/office/officeart/2005/8/layout/chevron1"/>
    <dgm:cxn modelId="{97EAB458-FBF6-BA49-B30C-AE46ECCFA04D}" type="presParOf" srcId="{767F2006-D279-4369-849E-C84C8D176B98}" destId="{89CA8877-5A43-494C-BD32-A9657E8C4153}" srcOrd="19" destOrd="0" presId="urn:microsoft.com/office/officeart/2005/8/layout/chevron1"/>
    <dgm:cxn modelId="{9E8F880C-F0FF-1043-9FDB-6F48B4401611}" type="presParOf" srcId="{767F2006-D279-4369-849E-C84C8D176B98}" destId="{11D788AD-F0AA-CE46-ABE8-FBBA9466A57F}" srcOrd="20" destOrd="0" presId="urn:microsoft.com/office/officeart/2005/8/layout/chevron1"/>
    <dgm:cxn modelId="{861DF868-F76B-DF4E-B57E-AF42B19FE975}" type="presParOf" srcId="{11D788AD-F0AA-CE46-ABE8-FBBA9466A57F}" destId="{8A39AFDB-FBE0-A546-B5EF-63DE083BF04B}" srcOrd="0" destOrd="0" presId="urn:microsoft.com/office/officeart/2005/8/layout/chevron1"/>
    <dgm:cxn modelId="{F768B553-78C4-2B40-8C33-4DD978BC38B8}" type="presParOf" srcId="{11D788AD-F0AA-CE46-ABE8-FBBA9466A57F}" destId="{5D7B0738-A5E1-2D4C-9086-4803CF21E127}" srcOrd="1" destOrd="0" presId="urn:microsoft.com/office/officeart/2005/8/layout/chevron1"/>
  </dgm:cxnLst>
  <dgm:bg>
    <a:solidFill>
      <a:schemeClr val="accent1">
        <a:lumMod val="40000"/>
        <a:lumOff val="60000"/>
      </a:schemeClr>
    </a:solidFill>
  </dgm:bg>
  <dgm:whole>
    <a:ln>
      <a:solidFill>
        <a:schemeClr val="accent1">
          <a:lumMod val="60000"/>
          <a:lumOff val="4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2F27E-6741-44AF-9B5B-55E70DF92333}">
      <dsp:nvSpPr>
        <dsp:cNvPr id="0" name=""/>
        <dsp:cNvSpPr/>
      </dsp:nvSpPr>
      <dsp:spPr>
        <a:xfrm>
          <a:off x="0"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Jan.</a:t>
          </a:r>
        </a:p>
      </dsp:txBody>
      <dsp:txXfrm>
        <a:off x="135000" y="0"/>
        <a:ext cx="752817" cy="270000"/>
      </dsp:txXfrm>
    </dsp:sp>
    <dsp:sp modelId="{33632923-B5CC-4012-9230-E80CD1357A89}">
      <dsp:nvSpPr>
        <dsp:cNvPr id="0" name=""/>
        <dsp:cNvSpPr/>
      </dsp:nvSpPr>
      <dsp:spPr>
        <a:xfrm>
          <a:off x="0" y="343131"/>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ea typeface="Cambria" charset="0"/>
              <a:cs typeface="Cambria" charset="0"/>
            </a:rPr>
            <a:t>Trinidad and Tobago IGF, 26 January</a:t>
          </a:r>
        </a:p>
      </dsp:txBody>
      <dsp:txXfrm>
        <a:off x="0" y="343131"/>
        <a:ext cx="818254" cy="5684540"/>
      </dsp:txXfrm>
    </dsp:sp>
    <dsp:sp modelId="{647EE171-20D1-4AA9-A4D4-D5867DB156AD}">
      <dsp:nvSpPr>
        <dsp:cNvPr id="0" name=""/>
        <dsp:cNvSpPr/>
      </dsp:nvSpPr>
      <dsp:spPr>
        <a:xfrm>
          <a:off x="835426"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March</a:t>
          </a:r>
        </a:p>
      </dsp:txBody>
      <dsp:txXfrm>
        <a:off x="970426" y="0"/>
        <a:ext cx="752817" cy="270000"/>
      </dsp:txXfrm>
    </dsp:sp>
    <dsp:sp modelId="{E9533A52-46E5-4231-9F68-BABB927B06AA}">
      <dsp:nvSpPr>
        <dsp:cNvPr id="0" name=""/>
        <dsp:cNvSpPr/>
      </dsp:nvSpPr>
      <dsp:spPr>
        <a:xfrm>
          <a:off x="807724" y="343131"/>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fr-CH" sz="1100" b="1" kern="1200" dirty="0">
              <a:solidFill>
                <a:schemeClr val="accent5"/>
              </a:solidFill>
              <a:latin typeface="Cambria" panose="02040503050406030204" pitchFamily="18" charset="0"/>
            </a:rPr>
            <a:t>Afghani-</a:t>
          </a:r>
          <a:br>
            <a:rPr lang="fr-CH" sz="1100" b="1" kern="1200" dirty="0">
              <a:solidFill>
                <a:schemeClr val="accent5"/>
              </a:solidFill>
              <a:latin typeface="Cambria" panose="02040503050406030204" pitchFamily="18" charset="0"/>
            </a:rPr>
          </a:br>
          <a:r>
            <a:rPr lang="fr-CH" sz="1100" b="1" kern="1200" dirty="0" err="1">
              <a:solidFill>
                <a:schemeClr val="accent5"/>
              </a:solidFill>
              <a:latin typeface="Cambria" panose="02040503050406030204" pitchFamily="18" charset="0"/>
            </a:rPr>
            <a:t>stan</a:t>
          </a:r>
          <a:r>
            <a:rPr lang="fr-CH" sz="1100" b="1" kern="1200" dirty="0">
              <a:solidFill>
                <a:schemeClr val="accent5"/>
              </a:solidFill>
              <a:latin typeface="Cambria" panose="02040503050406030204" pitchFamily="18" charset="0"/>
            </a:rPr>
            <a:t> IGF, 29-30 March</a:t>
          </a:r>
          <a:endParaRPr lang="en-US" sz="1100" b="1" kern="1200" dirty="0">
            <a:solidFill>
              <a:schemeClr val="accent5"/>
            </a:solidFill>
            <a:latin typeface="Cambria" panose="02040503050406030204" pitchFamily="18" charset="0"/>
          </a:endParaRPr>
        </a:p>
      </dsp:txBody>
      <dsp:txXfrm>
        <a:off x="807724" y="343131"/>
        <a:ext cx="818254" cy="5684540"/>
      </dsp:txXfrm>
    </dsp:sp>
    <dsp:sp modelId="{09D3EC1C-8132-47F2-9C55-1B65D3F2015A}">
      <dsp:nvSpPr>
        <dsp:cNvPr id="0" name=""/>
        <dsp:cNvSpPr/>
      </dsp:nvSpPr>
      <dsp:spPr>
        <a:xfrm>
          <a:off x="1688845"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April</a:t>
          </a:r>
        </a:p>
      </dsp:txBody>
      <dsp:txXfrm>
        <a:off x="1823845" y="0"/>
        <a:ext cx="752817" cy="270000"/>
      </dsp:txXfrm>
    </dsp:sp>
    <dsp:sp modelId="{85EFCD2A-537B-44B0-9578-8E12FDF0FF6C}">
      <dsp:nvSpPr>
        <dsp:cNvPr id="0" name=""/>
        <dsp:cNvSpPr/>
      </dsp:nvSpPr>
      <dsp:spPr>
        <a:xfrm>
          <a:off x="1568773" y="343131"/>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Russia IGF, 7 April</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Central Africa IGF, 10-11 April, Republic of the Congo</a:t>
          </a:r>
          <a:r>
            <a:rPr lang="en-US" sz="1100" b="1" kern="1200" dirty="0">
              <a:solidFill>
                <a:schemeClr val="accent6">
                  <a:lumMod val="50000"/>
                </a:schemeClr>
              </a:solidFill>
              <a:latin typeface="Cambria" panose="02040503050406030204" pitchFamily="18" charset="0"/>
            </a:rPr>
            <a:t/>
          </a:r>
          <a:br>
            <a:rPr lang="en-US" sz="1100" b="1" kern="1200" dirty="0">
              <a:solidFill>
                <a:schemeClr val="accent6">
                  <a:lumMod val="50000"/>
                </a:schemeClr>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Panama IGF, 25 April</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Finland IGF, 26 April</a:t>
          </a:r>
        </a:p>
      </dsp:txBody>
      <dsp:txXfrm>
        <a:off x="1568773" y="343131"/>
        <a:ext cx="818254" cy="5684540"/>
      </dsp:txXfrm>
    </dsp:sp>
    <dsp:sp modelId="{9F0E78C5-1D06-4DDA-9B5C-5155DAF1261D}">
      <dsp:nvSpPr>
        <dsp:cNvPr id="0" name=""/>
        <dsp:cNvSpPr/>
      </dsp:nvSpPr>
      <dsp:spPr>
        <a:xfrm>
          <a:off x="2419547"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May</a:t>
          </a:r>
        </a:p>
      </dsp:txBody>
      <dsp:txXfrm>
        <a:off x="2554547" y="0"/>
        <a:ext cx="752817" cy="270000"/>
      </dsp:txXfrm>
    </dsp:sp>
    <dsp:sp modelId="{2A05BD53-7136-4993-9495-58413096F72B}">
      <dsp:nvSpPr>
        <dsp:cNvPr id="0" name=""/>
        <dsp:cNvSpPr/>
      </dsp:nvSpPr>
      <dsp:spPr>
        <a:xfrm>
          <a:off x="2449901" y="343131"/>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Belarus IGF, 16 May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Croatia IGF, 16 May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Sri Lanka IGF, 16-18 May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Pacific IGF, Vanuatu 17-18 May</a:t>
          </a:r>
          <a:r>
            <a:rPr lang="en-US" sz="1100" b="1" kern="1200" dirty="0">
              <a:solidFill>
                <a:schemeClr val="accent6">
                  <a:lumMod val="50000"/>
                </a:schemeClr>
              </a:solidFill>
              <a:latin typeface="Cambria" panose="02040503050406030204" pitchFamily="18" charset="0"/>
            </a:rPr>
            <a:t/>
          </a:r>
          <a:br>
            <a:rPr lang="en-US" sz="1100" b="1" kern="1200" dirty="0">
              <a:solidFill>
                <a:schemeClr val="accent6">
                  <a:lumMod val="50000"/>
                </a:schemeClr>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Senegal IGF, 18 May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SEEDIG, 24-25 May, FYR Macedonia</a:t>
          </a:r>
          <a:r>
            <a:rPr lang="en-US" sz="1100" b="1" kern="1200" dirty="0">
              <a:solidFill>
                <a:schemeClr val="accent6">
                  <a:lumMod val="50000"/>
                </a:schemeClr>
              </a:solidFill>
              <a:latin typeface="Cambria" panose="02040503050406030204" pitchFamily="18" charset="0"/>
            </a:rPr>
            <a:t/>
          </a:r>
          <a:br>
            <a:rPr lang="en-US" sz="1100" b="1" kern="1200" dirty="0">
              <a:solidFill>
                <a:schemeClr val="accent6">
                  <a:lumMod val="50000"/>
                </a:schemeClr>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Swiss IGF, 30 May</a:t>
          </a:r>
        </a:p>
      </dsp:txBody>
      <dsp:txXfrm>
        <a:off x="2449901" y="343131"/>
        <a:ext cx="818254" cy="5684540"/>
      </dsp:txXfrm>
    </dsp:sp>
    <dsp:sp modelId="{4C73CBD1-843C-48DA-80C9-A676DF86FF6B}">
      <dsp:nvSpPr>
        <dsp:cNvPr id="0" name=""/>
        <dsp:cNvSpPr/>
      </dsp:nvSpPr>
      <dsp:spPr>
        <a:xfrm>
          <a:off x="3284897" y="0"/>
          <a:ext cx="1023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June</a:t>
          </a:r>
        </a:p>
      </dsp:txBody>
      <dsp:txXfrm>
        <a:off x="3419897" y="0"/>
        <a:ext cx="753817" cy="270000"/>
      </dsp:txXfrm>
    </dsp:sp>
    <dsp:sp modelId="{66F8E3A1-9A4B-4900-AD43-BB9936F837D3}">
      <dsp:nvSpPr>
        <dsp:cNvPr id="0" name=""/>
        <dsp:cNvSpPr/>
      </dsp:nvSpPr>
      <dsp:spPr>
        <a:xfrm>
          <a:off x="3247911" y="0"/>
          <a:ext cx="819054" cy="685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err="1">
              <a:solidFill>
                <a:srgbClr val="C00000"/>
              </a:solidFill>
              <a:latin typeface="Cambria" panose="02040503050406030204" pitchFamily="18" charset="0"/>
            </a:rPr>
            <a:t>EuroDIG</a:t>
          </a:r>
          <a:r>
            <a:rPr lang="en-US" sz="1100" b="1" kern="1200" dirty="0">
              <a:solidFill>
                <a:srgbClr val="C00000"/>
              </a:solidFill>
              <a:latin typeface="Cambria" panose="02040503050406030204" pitchFamily="18" charset="0"/>
            </a:rPr>
            <a:t>,  6-7 June Estonia</a:t>
          </a:r>
          <a:r>
            <a:rPr lang="en-US" sz="1100" b="1" kern="1200" dirty="0">
              <a:solidFill>
                <a:schemeClr val="accent6">
                  <a:lumMod val="50000"/>
                </a:schemeClr>
              </a:solidFill>
              <a:latin typeface="Cambria" panose="02040503050406030204" pitchFamily="18" charset="0"/>
            </a:rPr>
            <a:t/>
          </a:r>
          <a:br>
            <a:rPr lang="en-US" sz="1100" b="1" kern="1200" dirty="0">
              <a:solidFill>
                <a:schemeClr val="accent6">
                  <a:lumMod val="50000"/>
                </a:schemeClr>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Peru IGF, 6-7 June</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Barbados IGF, 22-23 June</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Central Asia IGF, 22-23 June Tajikistan</a:t>
          </a:r>
          <a:r>
            <a:rPr lang="en-US" sz="1100" b="1" kern="1200" dirty="0">
              <a:solidFill>
                <a:schemeClr val="accent6">
                  <a:lumMod val="50000"/>
                </a:schemeClr>
              </a:solidFill>
              <a:latin typeface="Cambria" panose="02040503050406030204" pitchFamily="18" charset="0"/>
            </a:rPr>
            <a:t/>
          </a:r>
          <a:br>
            <a:rPr lang="en-US" sz="1100" b="1" kern="1200" dirty="0">
              <a:solidFill>
                <a:schemeClr val="accent6">
                  <a:lumMod val="50000"/>
                </a:schemeClr>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Cameroon IGF, 28-29 June</a:t>
          </a:r>
        </a:p>
      </dsp:txBody>
      <dsp:txXfrm>
        <a:off x="3247911" y="0"/>
        <a:ext cx="819054" cy="6858000"/>
      </dsp:txXfrm>
    </dsp:sp>
    <dsp:sp modelId="{903AA5F8-9C02-4343-87AF-EE692DAB3F7A}">
      <dsp:nvSpPr>
        <dsp:cNvPr id="0" name=""/>
        <dsp:cNvSpPr/>
      </dsp:nvSpPr>
      <dsp:spPr>
        <a:xfrm>
          <a:off x="4139272"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July</a:t>
          </a:r>
        </a:p>
      </dsp:txBody>
      <dsp:txXfrm>
        <a:off x="4274272" y="0"/>
        <a:ext cx="752817" cy="270000"/>
      </dsp:txXfrm>
    </dsp:sp>
    <dsp:sp modelId="{C97F94EC-6FA8-7E48-B242-FDFA12B5E36B}">
      <dsp:nvSpPr>
        <dsp:cNvPr id="0" name=""/>
        <dsp:cNvSpPr/>
      </dsp:nvSpPr>
      <dsp:spPr>
        <a:xfrm>
          <a:off x="4065379" y="323690"/>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Kenya IGF, 6 July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Nigeria IGF, 13 July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Benin IGF, 22 July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IGF-USA, </a:t>
          </a:r>
          <a:br>
            <a:rPr lang="en-US" sz="1100" b="1" kern="1200" dirty="0">
              <a:solidFill>
                <a:schemeClr val="accent5"/>
              </a:solidFill>
              <a:latin typeface="Cambria" panose="02040503050406030204" pitchFamily="18" charset="0"/>
            </a:rPr>
          </a:br>
          <a:r>
            <a:rPr lang="en-US" sz="1100" b="1" kern="1200" dirty="0">
              <a:solidFill>
                <a:schemeClr val="accent5"/>
              </a:solidFill>
              <a:latin typeface="Cambria" panose="02040503050406030204" pitchFamily="18" charset="0"/>
            </a:rPr>
            <a:t>24 July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Asia Pacific  IGF, 26-29 July, Thailand</a:t>
          </a:r>
          <a:r>
            <a:rPr lang="en-US" sz="1100" b="1" kern="1200" dirty="0">
              <a:solidFill>
                <a:schemeClr val="accent6">
                  <a:lumMod val="50000"/>
                </a:schemeClr>
              </a:solidFill>
              <a:latin typeface="Cambria" panose="02040503050406030204" pitchFamily="18" charset="0"/>
            </a:rPr>
            <a:t/>
          </a:r>
          <a:br>
            <a:rPr lang="en-US" sz="1100" b="1" kern="1200" dirty="0">
              <a:solidFill>
                <a:schemeClr val="accent6">
                  <a:lumMod val="50000"/>
                </a:schemeClr>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Guatemala IGF, 27 July</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West Africa IGF, 27-28 July</a:t>
          </a:r>
        </a:p>
      </dsp:txBody>
      <dsp:txXfrm>
        <a:off x="4065379" y="323690"/>
        <a:ext cx="818254" cy="5684540"/>
      </dsp:txXfrm>
    </dsp:sp>
    <dsp:sp modelId="{853970A9-58BF-4F2B-A4E1-8DD6FAD84F64}">
      <dsp:nvSpPr>
        <dsp:cNvPr id="0" name=""/>
        <dsp:cNvSpPr/>
      </dsp:nvSpPr>
      <dsp:spPr>
        <a:xfrm>
          <a:off x="4866768" y="0"/>
          <a:ext cx="1023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i="0" kern="1200" dirty="0">
              <a:latin typeface="Cambria" panose="02040503050406030204" pitchFamily="18" charset="0"/>
            </a:rPr>
            <a:t>Aug.</a:t>
          </a:r>
        </a:p>
      </dsp:txBody>
      <dsp:txXfrm>
        <a:off x="5001768" y="0"/>
        <a:ext cx="753817" cy="270000"/>
      </dsp:txXfrm>
    </dsp:sp>
    <dsp:sp modelId="{D4391A59-59FA-4BB9-909F-335FF67972AD}">
      <dsp:nvSpPr>
        <dsp:cNvPr id="0" name=""/>
        <dsp:cNvSpPr/>
      </dsp:nvSpPr>
      <dsp:spPr>
        <a:xfrm>
          <a:off x="4904981" y="323690"/>
          <a:ext cx="899698"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rgbClr val="359768"/>
              </a:solidFill>
              <a:latin typeface="Cambria" panose="02040503050406030204" pitchFamily="18" charset="0"/>
            </a:rPr>
            <a:t>Youth LACIGF, </a:t>
          </a:r>
          <a:br>
            <a:rPr lang="en-US" sz="1100" b="1" kern="1200" dirty="0">
              <a:solidFill>
                <a:srgbClr val="359768"/>
              </a:solidFill>
              <a:latin typeface="Cambria" panose="02040503050406030204" pitchFamily="18" charset="0"/>
            </a:rPr>
          </a:br>
          <a:r>
            <a:rPr lang="en-US" sz="1100" b="1" kern="1200" dirty="0">
              <a:solidFill>
                <a:srgbClr val="359768"/>
              </a:solidFill>
              <a:latin typeface="Cambria" panose="02040503050406030204" pitchFamily="18" charset="0"/>
            </a:rPr>
            <a:t>1 Aug., Panama</a:t>
          </a:r>
          <a:br>
            <a:rPr lang="en-US" sz="1100" b="1" kern="1200" dirty="0">
              <a:solidFill>
                <a:srgbClr val="359768"/>
              </a:solidFill>
              <a:latin typeface="Cambria" panose="02040503050406030204" pitchFamily="18" charset="0"/>
            </a:rPr>
          </a:br>
          <a:endParaRPr lang="en-US" sz="1100" b="1" kern="1200" dirty="0">
            <a:solidFill>
              <a:srgbClr val="D24626"/>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LACIGF, </a:t>
          </a:r>
          <a:br>
            <a:rPr lang="en-US" sz="1100" b="1" kern="1200" dirty="0">
              <a:solidFill>
                <a:srgbClr val="C00000"/>
              </a:solidFill>
              <a:latin typeface="Cambria" panose="02040503050406030204" pitchFamily="18" charset="0"/>
            </a:rPr>
          </a:br>
          <a:r>
            <a:rPr lang="en-US" sz="1100" b="1" kern="1200" dirty="0">
              <a:solidFill>
                <a:srgbClr val="C00000"/>
              </a:solidFill>
              <a:latin typeface="Cambria" panose="02040503050406030204" pitchFamily="18" charset="0"/>
            </a:rPr>
            <a:t>2-4 Aug., Panama</a:t>
          </a:r>
          <a:br>
            <a:rPr lang="en-US" sz="1100" b="1" kern="1200" dirty="0">
              <a:solidFill>
                <a:srgbClr val="C00000"/>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Nepal IGF, 18’19 Aug.</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Caribbean IGF, 22-23 Aug., </a:t>
          </a:r>
          <a:br>
            <a:rPr lang="en-US" sz="1100" b="1" kern="1200" dirty="0">
              <a:solidFill>
                <a:srgbClr val="C00000"/>
              </a:solidFill>
              <a:latin typeface="Cambria" panose="02040503050406030204" pitchFamily="18" charset="0"/>
            </a:rPr>
          </a:br>
          <a:r>
            <a:rPr lang="en-US" sz="1100" b="1" kern="1200" dirty="0">
              <a:solidFill>
                <a:srgbClr val="C00000"/>
              </a:solidFill>
              <a:latin typeface="Cambria" panose="02040503050406030204" pitchFamily="18" charset="0"/>
            </a:rPr>
            <a:t>British Virgin Islands</a:t>
          </a:r>
          <a:br>
            <a:rPr lang="en-US" sz="1100" b="1" kern="1200" dirty="0">
              <a:solidFill>
                <a:srgbClr val="C00000"/>
              </a:solidFill>
              <a:latin typeface="Cambria" panose="02040503050406030204" pitchFamily="18" charset="0"/>
            </a:rPr>
          </a:br>
          <a:endParaRPr lang="en-US" sz="1100" b="1" kern="1200" dirty="0">
            <a:solidFill>
              <a:schemeClr val="accent6">
                <a:lumMod val="50000"/>
              </a:schemeClr>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Costa Rica IGF, 31 Aug.</a:t>
          </a:r>
        </a:p>
      </dsp:txBody>
      <dsp:txXfrm>
        <a:off x="4904981" y="323690"/>
        <a:ext cx="899698" cy="5684540"/>
      </dsp:txXfrm>
    </dsp:sp>
    <dsp:sp modelId="{EB26AF65-6827-DD46-90F1-3F5B2B7DD870}">
      <dsp:nvSpPr>
        <dsp:cNvPr id="0" name=""/>
        <dsp:cNvSpPr/>
      </dsp:nvSpPr>
      <dsp:spPr>
        <a:xfrm>
          <a:off x="5721202" y="0"/>
          <a:ext cx="1023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Sep.</a:t>
          </a:r>
        </a:p>
      </dsp:txBody>
      <dsp:txXfrm>
        <a:off x="5856202" y="0"/>
        <a:ext cx="753817" cy="270000"/>
      </dsp:txXfrm>
    </dsp:sp>
    <dsp:sp modelId="{0710E62E-A1F4-0D47-8388-F3022707932C}">
      <dsp:nvSpPr>
        <dsp:cNvPr id="0" name=""/>
        <dsp:cNvSpPr/>
      </dsp:nvSpPr>
      <dsp:spPr>
        <a:xfrm>
          <a:off x="5710539" y="323690"/>
          <a:ext cx="687363"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Malawi IGF, 8 Sep.</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Georgia IGF, 12 Sep.</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Uruguay IGF, 13 Sep.</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UK-IGF, 13 Sep.</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359768"/>
              </a:solidFill>
              <a:latin typeface="Cambria" panose="02040503050406030204" pitchFamily="18" charset="0"/>
            </a:rPr>
            <a:t>Uruguay Youth IGF, 15 Sep.</a:t>
          </a:r>
          <a:br>
            <a:rPr lang="en-US" sz="1100" b="1" kern="1200" dirty="0">
              <a:solidFill>
                <a:srgbClr val="359768"/>
              </a:solidFill>
              <a:latin typeface="Cambria" panose="02040503050406030204" pitchFamily="18" charset="0"/>
            </a:rPr>
          </a:br>
          <a:endParaRPr lang="en-US" sz="1100" b="1" kern="1200" dirty="0">
            <a:solidFill>
              <a:srgbClr val="359768"/>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Namibia IGF, 27-28 Sep.</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Portugal IGF, 29 Sep.</a:t>
          </a:r>
        </a:p>
      </dsp:txBody>
      <dsp:txXfrm>
        <a:off x="5710539" y="323690"/>
        <a:ext cx="687363" cy="5684540"/>
      </dsp:txXfrm>
    </dsp:sp>
    <dsp:sp modelId="{681925B8-4D13-0F45-BC13-9ADB4AC859C5}">
      <dsp:nvSpPr>
        <dsp:cNvPr id="0" name=""/>
        <dsp:cNvSpPr/>
      </dsp:nvSpPr>
      <dsp:spPr>
        <a:xfrm>
          <a:off x="6538659"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Oct.</a:t>
          </a:r>
        </a:p>
      </dsp:txBody>
      <dsp:txXfrm>
        <a:off x="6673659" y="0"/>
        <a:ext cx="752817" cy="270000"/>
      </dsp:txXfrm>
    </dsp:sp>
    <dsp:sp modelId="{7FBA578E-B5C3-9E47-BA6B-BA43344FE95C}">
      <dsp:nvSpPr>
        <dsp:cNvPr id="0" name=""/>
        <dsp:cNvSpPr/>
      </dsp:nvSpPr>
      <dsp:spPr>
        <a:xfrm>
          <a:off x="6529427" y="323690"/>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Armenia IGF, 2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Colombia IGF, 4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Dominican Republic IGF, 5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359768"/>
              </a:solidFill>
              <a:latin typeface="Cambria" panose="02040503050406030204" pitchFamily="18" charset="0"/>
            </a:rPr>
            <a:t>Netherlands Youth IGF, 5 Oct.</a:t>
          </a:r>
          <a:br>
            <a:rPr lang="en-US" sz="1100" b="1" kern="1200" dirty="0">
              <a:solidFill>
                <a:srgbClr val="359768"/>
              </a:solidFill>
              <a:latin typeface="Cambria" panose="02040503050406030204" pitchFamily="18" charset="0"/>
            </a:rPr>
          </a:br>
          <a:endParaRPr lang="en-US" sz="1100" kern="1200" dirty="0">
            <a:solidFill>
              <a:srgbClr val="359768"/>
            </a:solidFill>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Ukraine IGF, 6 Oct.</a:t>
          </a:r>
          <a:br>
            <a:rPr lang="en-US" sz="1100" b="1" kern="1200" dirty="0">
              <a:solidFill>
                <a:schemeClr val="accent5"/>
              </a:solidFill>
              <a:latin typeface="Cambria" panose="02040503050406030204" pitchFamily="18" charset="0"/>
            </a:rPr>
          </a:br>
          <a:endParaRPr lang="en-US" sz="1100" kern="1200" dirty="0">
            <a:solidFill>
              <a:schemeClr val="accent5"/>
            </a:solidFill>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Netherlands IGF, 10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Austria IGF, 16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Tunisia IGF, 17 Oct. </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Slovenia IGF, 17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Uganda IGF, 27 Oct.</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fr-CH" sz="1100" b="1" kern="1200" dirty="0" err="1">
              <a:solidFill>
                <a:schemeClr val="accent5"/>
              </a:solidFill>
              <a:latin typeface="Cambria" panose="02040503050406030204" pitchFamily="18" charset="0"/>
            </a:rPr>
            <a:t>Indonesia</a:t>
          </a:r>
          <a:r>
            <a:rPr lang="fr-CH" sz="1100" b="1" kern="1200" dirty="0">
              <a:solidFill>
                <a:schemeClr val="accent5"/>
              </a:solidFill>
              <a:latin typeface="Cambria" panose="02040503050406030204" pitchFamily="18" charset="0"/>
            </a:rPr>
            <a:t> IGF, 28 Oct.</a:t>
          </a:r>
          <a:endParaRPr lang="en-US" sz="1100" b="1" kern="1200" dirty="0">
            <a:solidFill>
              <a:schemeClr val="accent5"/>
            </a:solidFill>
            <a:latin typeface="Cambria" panose="02040503050406030204" pitchFamily="18" charset="0"/>
          </a:endParaRPr>
        </a:p>
      </dsp:txBody>
      <dsp:txXfrm>
        <a:off x="6529427" y="323690"/>
        <a:ext cx="818254" cy="5684540"/>
      </dsp:txXfrm>
    </dsp:sp>
    <dsp:sp modelId="{AC983810-AB50-FE4F-BF8D-EC7E79C3BE4E}">
      <dsp:nvSpPr>
        <dsp:cNvPr id="0" name=""/>
        <dsp:cNvSpPr/>
      </dsp:nvSpPr>
      <dsp:spPr>
        <a:xfrm>
          <a:off x="7419787" y="0"/>
          <a:ext cx="1022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Nov.</a:t>
          </a:r>
        </a:p>
      </dsp:txBody>
      <dsp:txXfrm>
        <a:off x="7554787" y="0"/>
        <a:ext cx="752817" cy="270000"/>
      </dsp:txXfrm>
    </dsp:sp>
    <dsp:sp modelId="{7B7D1CBF-5CB3-2A4D-9704-A7E96EB1379F}">
      <dsp:nvSpPr>
        <dsp:cNvPr id="0" name=""/>
        <dsp:cNvSpPr/>
      </dsp:nvSpPr>
      <dsp:spPr>
        <a:xfrm>
          <a:off x="7373611" y="351430"/>
          <a:ext cx="818254"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Brazil IGF, 14-17 Nov.</a:t>
          </a:r>
          <a:br>
            <a:rPr lang="en-US" sz="900" b="1" kern="1200" dirty="0">
              <a:solidFill>
                <a:schemeClr val="accent5"/>
              </a:solidFill>
              <a:latin typeface="Cambria" panose="02040503050406030204" pitchFamily="18" charset="0"/>
            </a:rPr>
          </a:br>
          <a:r>
            <a:rPr lang="en-US" sz="900" b="1" kern="1200" dirty="0">
              <a:solidFill>
                <a:schemeClr val="accent6">
                  <a:lumMod val="50000"/>
                </a:schemeClr>
              </a:solidFill>
              <a:latin typeface="Cambria" panose="02040503050406030204" pitchFamily="18" charset="0"/>
            </a:rPr>
            <a:t/>
          </a:r>
          <a:br>
            <a:rPr lang="en-US" sz="900" b="1" kern="1200" dirty="0">
              <a:solidFill>
                <a:schemeClr val="accent6">
                  <a:lumMod val="50000"/>
                </a:schemeClr>
              </a:solidFill>
              <a:latin typeface="Cambria" panose="02040503050406030204" pitchFamily="18" charset="0"/>
            </a:rPr>
          </a:br>
          <a:r>
            <a:rPr lang="en-US" sz="900" b="1" kern="1200" dirty="0">
              <a:solidFill>
                <a:srgbClr val="359768"/>
              </a:solidFill>
              <a:latin typeface="Cambria" panose="02040503050406030204" pitchFamily="18" charset="0"/>
            </a:rPr>
            <a:t>German Youth IGF, 14 Nov.</a:t>
          </a:r>
          <a:endParaRPr lang="en-US" sz="900" b="1" kern="1200" dirty="0">
            <a:solidFill>
              <a:schemeClr val="accent6">
                <a:lumMod val="50000"/>
              </a:schemeClr>
            </a:solidFill>
            <a:latin typeface="Cambria" panose="02040503050406030204" pitchFamily="18" charset="0"/>
          </a:endParaRPr>
        </a:p>
        <a:p>
          <a:pPr marL="57150" lvl="1" indent="-57150" algn="l" defTabSz="400050">
            <a:lnSpc>
              <a:spcPct val="90000"/>
            </a:lnSpc>
            <a:spcBef>
              <a:spcPct val="0"/>
            </a:spcBef>
            <a:spcAft>
              <a:spcPct val="15000"/>
            </a:spcAft>
            <a:buChar char="••"/>
          </a:pPr>
          <a:endParaRPr lang="en-US" sz="900" b="1" kern="1200" dirty="0">
            <a:solidFill>
              <a:schemeClr val="accent6">
                <a:lumMod val="50000"/>
              </a:schemeClr>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German IGF, 15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Mauritius IGF, 16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Argentina IGF, 16-17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Bolivia IGF, 16-17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Italy IGF, 20-21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Poland IGF, 21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Ecuador IGF, 24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rgbClr val="359768"/>
              </a:solidFill>
              <a:latin typeface="Cambria" panose="02040503050406030204" pitchFamily="18" charset="0"/>
            </a:rPr>
            <a:t>Turkey Youth IGF, 26 Nov.</a:t>
          </a:r>
          <a:br>
            <a:rPr lang="en-US" sz="900" b="1" kern="1200" dirty="0">
              <a:solidFill>
                <a:srgbClr val="359768"/>
              </a:solidFill>
              <a:latin typeface="Cambria" panose="02040503050406030204" pitchFamily="18" charset="0"/>
            </a:rPr>
          </a:br>
          <a:endParaRPr lang="en-US" sz="900" b="1" kern="1200" dirty="0">
            <a:solidFill>
              <a:srgbClr val="359768"/>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Chad IGF, 27 Nov. </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FYR Macedonia IGF, 28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Spain IGF, 28-29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South Africa IGF, 28-29 Nov.</a:t>
          </a:r>
          <a:br>
            <a:rPr lang="en-US" sz="900" b="1" kern="1200" dirty="0">
              <a:solidFill>
                <a:schemeClr val="accent5"/>
              </a:solidFill>
              <a:latin typeface="Cambria" panose="02040503050406030204" pitchFamily="18" charset="0"/>
            </a:rPr>
          </a:br>
          <a:endParaRPr lang="en-US" sz="900" b="1" kern="1200" dirty="0">
            <a:solidFill>
              <a:schemeClr val="accent5"/>
            </a:solidFill>
            <a:latin typeface="Cambria" panose="02040503050406030204" pitchFamily="18" charset="0"/>
          </a:endParaRPr>
        </a:p>
        <a:p>
          <a:pPr marL="57150" lvl="1" indent="-57150" algn="l" defTabSz="400050">
            <a:lnSpc>
              <a:spcPct val="90000"/>
            </a:lnSpc>
            <a:spcBef>
              <a:spcPct val="0"/>
            </a:spcBef>
            <a:spcAft>
              <a:spcPct val="15000"/>
            </a:spcAft>
            <a:buChar char="••"/>
          </a:pPr>
          <a:r>
            <a:rPr lang="en-US" sz="900" b="1" kern="1200" dirty="0">
              <a:solidFill>
                <a:schemeClr val="accent5"/>
              </a:solidFill>
              <a:latin typeface="Cambria" panose="02040503050406030204" pitchFamily="18" charset="0"/>
            </a:rPr>
            <a:t>Paraguay IGF, 29-30 Nov.</a:t>
          </a:r>
        </a:p>
      </dsp:txBody>
      <dsp:txXfrm>
        <a:off x="7373611" y="351430"/>
        <a:ext cx="818254" cy="5684540"/>
      </dsp:txXfrm>
    </dsp:sp>
    <dsp:sp modelId="{8A39AFDB-FBE0-A546-B5EF-63DE083BF04B}">
      <dsp:nvSpPr>
        <dsp:cNvPr id="0" name=""/>
        <dsp:cNvSpPr/>
      </dsp:nvSpPr>
      <dsp:spPr>
        <a:xfrm>
          <a:off x="8242531" y="0"/>
          <a:ext cx="1023817" cy="270000"/>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a:latin typeface="Cambria" panose="02040503050406030204" pitchFamily="18" charset="0"/>
            </a:rPr>
            <a:t>Dec</a:t>
          </a:r>
        </a:p>
      </dsp:txBody>
      <dsp:txXfrm>
        <a:off x="8377531" y="0"/>
        <a:ext cx="753817" cy="270000"/>
      </dsp:txXfrm>
    </dsp:sp>
    <dsp:sp modelId="{5D7B0738-A5E1-2D4C-9086-4803CF21E127}">
      <dsp:nvSpPr>
        <dsp:cNvPr id="0" name=""/>
        <dsp:cNvSpPr/>
      </dsp:nvSpPr>
      <dsp:spPr>
        <a:xfrm>
          <a:off x="8223782" y="323690"/>
          <a:ext cx="1033826" cy="5684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North Africa IGF, 2-3 Dec., Egypt</a:t>
          </a:r>
          <a:br>
            <a:rPr lang="en-US" sz="1100" b="1" kern="1200" dirty="0">
              <a:solidFill>
                <a:srgbClr val="C00000"/>
              </a:solidFill>
              <a:latin typeface="Cambria" panose="02040503050406030204" pitchFamily="18" charset="0"/>
            </a:rPr>
          </a:br>
          <a:endParaRPr lang="en-US" sz="1100" b="1" kern="1200" dirty="0">
            <a:solidFill>
              <a:srgbClr val="C00000"/>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359768"/>
              </a:solidFill>
              <a:latin typeface="Cambria" panose="02040503050406030204" pitchFamily="18" charset="0"/>
            </a:rPr>
            <a:t>Youth Africa IGF, 4-6 Dec., Egypt</a:t>
          </a:r>
        </a:p>
        <a:p>
          <a:pPr marL="57150" lvl="1" indent="-57150" algn="l" defTabSz="488950">
            <a:lnSpc>
              <a:spcPct val="90000"/>
            </a:lnSpc>
            <a:spcBef>
              <a:spcPct val="0"/>
            </a:spcBef>
            <a:spcAft>
              <a:spcPct val="15000"/>
            </a:spcAft>
            <a:buChar char="••"/>
          </a:pPr>
          <a:endParaRPr lang="en-US" sz="1100" b="1" kern="1200" dirty="0">
            <a:solidFill>
              <a:srgbClr val="C00000"/>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rgbClr val="C00000"/>
              </a:solidFill>
              <a:latin typeface="Cambria" panose="02040503050406030204" pitchFamily="18" charset="0"/>
            </a:rPr>
            <a:t>African IGF, </a:t>
          </a:r>
          <a:br>
            <a:rPr lang="en-US" sz="1100" b="1" kern="1200" dirty="0">
              <a:solidFill>
                <a:srgbClr val="C00000"/>
              </a:solidFill>
              <a:latin typeface="Cambria" panose="02040503050406030204" pitchFamily="18" charset="0"/>
            </a:rPr>
          </a:br>
          <a:r>
            <a:rPr lang="en-US" sz="1100" b="1" kern="1200" dirty="0">
              <a:solidFill>
                <a:srgbClr val="C00000"/>
              </a:solidFill>
              <a:latin typeface="Cambria" panose="02040503050406030204" pitchFamily="18" charset="0"/>
            </a:rPr>
            <a:t>4-6 Dec., Egypt</a:t>
          </a:r>
          <a:br>
            <a:rPr lang="en-US" sz="1100" b="1" kern="1200" dirty="0">
              <a:solidFill>
                <a:srgbClr val="C00000"/>
              </a:solidFill>
              <a:latin typeface="Cambria" panose="02040503050406030204" pitchFamily="18" charset="0"/>
            </a:rPr>
          </a:br>
          <a:endParaRPr lang="en-US" sz="1100" b="1" kern="1200" dirty="0">
            <a:solidFill>
              <a:srgbClr val="C00000"/>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Zimbabwe IGF, </a:t>
          </a:r>
          <a:br>
            <a:rPr lang="en-US" sz="1100" b="1" kern="1200" dirty="0">
              <a:solidFill>
                <a:schemeClr val="accent5"/>
              </a:solidFill>
              <a:latin typeface="Cambria" panose="02040503050406030204" pitchFamily="18" charset="0"/>
            </a:rPr>
          </a:br>
          <a:r>
            <a:rPr lang="en-US" sz="1100" b="1" kern="1200" dirty="0">
              <a:solidFill>
                <a:schemeClr val="accent5"/>
              </a:solidFill>
              <a:latin typeface="Cambria" panose="02040503050406030204" pitchFamily="18" charset="0"/>
            </a:rPr>
            <a:t>11 Dec.</a:t>
          </a:r>
          <a:br>
            <a:rPr lang="en-US" sz="1100" b="1" kern="1200" dirty="0">
              <a:solidFill>
                <a:schemeClr val="accent5"/>
              </a:solidFill>
              <a:latin typeface="Cambria" panose="02040503050406030204" pitchFamily="18" charset="0"/>
            </a:rPr>
          </a:br>
          <a:endParaRPr lang="en-US" sz="1100" b="1" kern="1200" dirty="0">
            <a:solidFill>
              <a:schemeClr val="accent5"/>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Bosnia and Herzegovina IGF, 12 Dec.</a:t>
          </a:r>
          <a:br>
            <a:rPr lang="en-US" sz="1100" b="1" kern="1200" dirty="0">
              <a:solidFill>
                <a:schemeClr val="accent5"/>
              </a:solidFill>
              <a:latin typeface="Cambria" panose="02040503050406030204" pitchFamily="18" charset="0"/>
            </a:rPr>
          </a:br>
          <a:endParaRPr lang="en-US" sz="1100" b="1" kern="1200" dirty="0">
            <a:solidFill>
              <a:srgbClr val="C00000"/>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DR Congo IGF, 12-13 Dec. </a:t>
          </a:r>
          <a:br>
            <a:rPr lang="en-US" sz="1100" b="1" kern="1200" dirty="0">
              <a:solidFill>
                <a:schemeClr val="accent5"/>
              </a:solidFill>
              <a:latin typeface="Cambria" panose="02040503050406030204" pitchFamily="18" charset="0"/>
            </a:rPr>
          </a:br>
          <a:endParaRPr lang="en-US" sz="1100" b="1" kern="1200" dirty="0">
            <a:solidFill>
              <a:srgbClr val="C00000"/>
            </a:solidFill>
            <a:latin typeface="Cambria" panose="02040503050406030204" pitchFamily="18" charset="0"/>
          </a:endParaRPr>
        </a:p>
        <a:p>
          <a:pPr marL="57150" lvl="1" indent="-57150" algn="l" defTabSz="488950">
            <a:lnSpc>
              <a:spcPct val="90000"/>
            </a:lnSpc>
            <a:spcBef>
              <a:spcPct val="0"/>
            </a:spcBef>
            <a:spcAft>
              <a:spcPct val="15000"/>
            </a:spcAft>
            <a:buChar char="••"/>
          </a:pPr>
          <a:r>
            <a:rPr lang="en-US" sz="1100" b="1" kern="1200" dirty="0">
              <a:solidFill>
                <a:schemeClr val="accent5"/>
              </a:solidFill>
              <a:latin typeface="Cambria" panose="02040503050406030204" pitchFamily="18" charset="0"/>
            </a:rPr>
            <a:t>Uganda IGF, 14 Dec.</a:t>
          </a:r>
          <a:endParaRPr lang="en-US" sz="1100" b="1" kern="1200" dirty="0">
            <a:solidFill>
              <a:srgbClr val="C00000"/>
            </a:solidFill>
            <a:latin typeface="Cambria" panose="02040503050406030204" pitchFamily="18" charset="0"/>
          </a:endParaRPr>
        </a:p>
      </dsp:txBody>
      <dsp:txXfrm>
        <a:off x="8223782" y="323690"/>
        <a:ext cx="1033826" cy="56845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0.00108</cdr:x>
      <cdr:y>0.93067</cdr:y>
    </cdr:from>
    <cdr:to>
      <cdr:x>1</cdr:x>
      <cdr:y>1</cdr:y>
    </cdr:to>
    <cdr:sp macro="" textlink="">
      <cdr:nvSpPr>
        <cdr:cNvPr id="2" name="TextBox 1"/>
        <cdr:cNvSpPr txBox="1"/>
      </cdr:nvSpPr>
      <cdr:spPr>
        <a:xfrm xmlns:a="http://schemas.openxmlformats.org/drawingml/2006/main">
          <a:off x="137968" y="5347856"/>
          <a:ext cx="8007927" cy="39254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0.91846</cdr:y>
    </cdr:from>
    <cdr:to>
      <cdr:x>1</cdr:x>
      <cdr:y>1</cdr:y>
    </cdr:to>
    <cdr:sp macro="" textlink="">
      <cdr:nvSpPr>
        <cdr:cNvPr id="3" name="TextBox 10"/>
        <cdr:cNvSpPr txBox="1"/>
      </cdr:nvSpPr>
      <cdr:spPr>
        <a:xfrm xmlns:a="http://schemas.openxmlformats.org/drawingml/2006/main">
          <a:off x="-628650" y="5200226"/>
          <a:ext cx="8016586"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i="1" dirty="0">
              <a:latin typeface="Camrbia"/>
            </a:rPr>
            <a:t>The IGF Secretariat conducts the retroactive recognition, which reflect the total number of the NRIs historically. These numbers are the existing records during the IGF relevant annual meetings.</a:t>
          </a:r>
        </a:p>
      </cdr:txBody>
    </cdr:sp>
  </cdr:relSizeAnchor>
</c:userShapes>
</file>

<file path=ppt/drawings/drawing2.xml><?xml version="1.0" encoding="utf-8"?>
<c:userShapes xmlns:c="http://schemas.openxmlformats.org/drawingml/2006/chart">
  <cdr:relSizeAnchor xmlns:cdr="http://schemas.openxmlformats.org/drawingml/2006/chartDrawing">
    <cdr:from>
      <cdr:x>0.01988</cdr:x>
      <cdr:y>0.87767</cdr:y>
    </cdr:from>
    <cdr:to>
      <cdr:x>0.98464</cdr:x>
      <cdr:y>0.98004</cdr:y>
    </cdr:to>
    <cdr:sp macro="" textlink="">
      <cdr:nvSpPr>
        <cdr:cNvPr id="2" name="TextBox 1"/>
        <cdr:cNvSpPr txBox="1"/>
      </cdr:nvSpPr>
      <cdr:spPr>
        <a:xfrm xmlns:a="http://schemas.openxmlformats.org/drawingml/2006/main">
          <a:off x="169042" y="4786577"/>
          <a:ext cx="8202072" cy="5583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sz="1400" b="1" i="1" dirty="0">
              <a:latin typeface="Cambria" panose="02040503050406030204" pitchFamily="18" charset="0"/>
            </a:rPr>
            <a:t>‘In-formation’ NRIs </a:t>
          </a:r>
          <a:r>
            <a:rPr lang="en-US" sz="1400" b="1" dirty="0">
              <a:latin typeface="Cambria" panose="02040503050406030204" pitchFamily="18" charset="0"/>
            </a:rPr>
            <a:t>are in a stage of their internal organization, and are actively engaging with the IGF Secretariat.</a:t>
          </a:r>
          <a:r>
            <a:rPr lang="en-US" b="1" dirty="0">
              <a:latin typeface="Cambria" panose="02040503050406030204" pitchFamily="18" charset="0"/>
            </a:rPr>
            <a:t> </a:t>
          </a:r>
          <a:endParaRPr lang="en-GB"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86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1700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878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6129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4788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32002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39284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2049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782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17612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6545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164158-0CE9-4349-B3F5-2F2E57F0D0CB}" type="datetimeFigureOut">
              <a:rPr lang="en-US" smtClean="0">
                <a:solidFill>
                  <a:prstClr val="black">
                    <a:tint val="75000"/>
                  </a:prstClr>
                </a:solidFill>
              </a:rPr>
              <a:pPr/>
              <a:t>19/03/2018</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259CC6-7B72-4137-928D-D85C24DCBB66}"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flipH="1" flipV="1">
            <a:off x="0" y="0"/>
            <a:ext cx="9144000" cy="6858000"/>
          </a:xfrm>
          <a:prstGeom prst="rect">
            <a:avLst/>
          </a:prstGeom>
          <a:gradFill>
            <a:gsLst>
              <a:gs pos="57054">
                <a:srgbClr val="EEEEEE"/>
              </a:gs>
              <a:gs pos="0">
                <a:schemeClr val="bg1"/>
              </a:gs>
              <a:gs pos="74000">
                <a:schemeClr val="bg1">
                  <a:lumMod val="95000"/>
                </a:schemeClr>
              </a:gs>
              <a:gs pos="100000">
                <a:schemeClr val="bg1">
                  <a:lumMod val="9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solidFill>
                <a:prstClr val="white"/>
              </a:solidFill>
            </a:endParaRPr>
          </a:p>
        </p:txBody>
      </p:sp>
    </p:spTree>
    <p:extLst>
      <p:ext uri="{BB962C8B-B14F-4D97-AF65-F5344CB8AC3E}">
        <p14:creationId xmlns:p14="http://schemas.microsoft.com/office/powerpoint/2010/main" val="37774919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igfregionals@intgovforum.org" TargetMode="External"/><Relationship Id="rId2" Type="http://schemas.openxmlformats.org/officeDocument/2006/relationships/hyperlink" Target="mailto:igf@un.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8830" y="1625600"/>
            <a:ext cx="7053978" cy="2235200"/>
          </a:xfrm>
        </p:spPr>
        <p:txBody>
          <a:bodyPr>
            <a:normAutofit fontScale="90000"/>
          </a:bodyPr>
          <a:lstStyle/>
          <a:p>
            <a:r>
              <a:rPr lang="en-US" sz="4400" b="1" dirty="0" smtClean="0">
                <a:solidFill>
                  <a:srgbClr val="0070C0"/>
                </a:solidFill>
                <a:latin typeface="Cambria" panose="02040503050406030204" pitchFamily="18" charset="0"/>
              </a:rPr>
              <a:t/>
            </a:r>
            <a:br>
              <a:rPr lang="en-US" sz="4400" b="1" dirty="0" smtClean="0">
                <a:solidFill>
                  <a:srgbClr val="0070C0"/>
                </a:solidFill>
                <a:latin typeface="Cambria" panose="02040503050406030204" pitchFamily="18" charset="0"/>
              </a:rPr>
            </a:br>
            <a:r>
              <a:rPr lang="en-US" sz="4400" b="1" dirty="0">
                <a:solidFill>
                  <a:srgbClr val="0070C0"/>
                </a:solidFill>
                <a:latin typeface="Cambria" panose="02040503050406030204" pitchFamily="18" charset="0"/>
              </a:rPr>
              <a:t/>
            </a:r>
            <a:br>
              <a:rPr lang="en-US" sz="4400" b="1" dirty="0">
                <a:solidFill>
                  <a:srgbClr val="0070C0"/>
                </a:solidFill>
                <a:latin typeface="Cambria" panose="02040503050406030204" pitchFamily="18" charset="0"/>
              </a:rPr>
            </a:br>
            <a:r>
              <a:rPr lang="en-US" sz="4400" b="1" dirty="0" smtClean="0">
                <a:solidFill>
                  <a:srgbClr val="0070C0"/>
                </a:solidFill>
                <a:latin typeface="Cambria" panose="02040503050406030204" pitchFamily="18" charset="0"/>
              </a:rPr>
              <a:t/>
            </a:r>
            <a:br>
              <a:rPr lang="en-US" sz="4400" b="1" dirty="0" smtClean="0">
                <a:solidFill>
                  <a:srgbClr val="0070C0"/>
                </a:solidFill>
                <a:latin typeface="Cambria" panose="02040503050406030204" pitchFamily="18" charset="0"/>
              </a:rPr>
            </a:br>
            <a:r>
              <a:rPr lang="en-US" sz="4400" b="1" dirty="0" smtClean="0">
                <a:solidFill>
                  <a:srgbClr val="0070C0"/>
                </a:solidFill>
                <a:latin typeface="Cambria" panose="02040503050406030204" pitchFamily="18" charset="0"/>
              </a:rPr>
              <a:t/>
            </a:r>
            <a:br>
              <a:rPr lang="en-US" sz="4400" b="1" dirty="0" smtClean="0">
                <a:solidFill>
                  <a:srgbClr val="0070C0"/>
                </a:solidFill>
                <a:latin typeface="Cambria" panose="02040503050406030204" pitchFamily="18" charset="0"/>
              </a:rPr>
            </a:br>
            <a:r>
              <a:rPr lang="en-US" sz="4400" b="1" dirty="0">
                <a:solidFill>
                  <a:srgbClr val="0070C0"/>
                </a:solidFill>
                <a:latin typeface="Cambria" panose="02040503050406030204" pitchFamily="18" charset="0"/>
              </a:rPr>
              <a:t/>
            </a:r>
            <a:br>
              <a:rPr lang="en-US" sz="4400" b="1" dirty="0">
                <a:solidFill>
                  <a:srgbClr val="0070C0"/>
                </a:solidFill>
                <a:latin typeface="Cambria" panose="02040503050406030204" pitchFamily="18" charset="0"/>
              </a:rPr>
            </a:br>
            <a:r>
              <a:rPr lang="en-US" sz="4400" b="1" dirty="0" smtClean="0">
                <a:solidFill>
                  <a:srgbClr val="0070C0"/>
                </a:solidFill>
                <a:latin typeface="Cambria" panose="02040503050406030204" pitchFamily="18" charset="0"/>
              </a:rPr>
              <a:t/>
            </a:r>
            <a:br>
              <a:rPr lang="en-US" sz="4400" b="1" dirty="0" smtClean="0">
                <a:solidFill>
                  <a:srgbClr val="0070C0"/>
                </a:solidFill>
                <a:latin typeface="Cambria" panose="02040503050406030204" pitchFamily="18" charset="0"/>
              </a:rPr>
            </a:br>
            <a:r>
              <a:rPr lang="en-US" sz="4400" b="1" dirty="0" smtClean="0">
                <a:solidFill>
                  <a:srgbClr val="0070C0"/>
                </a:solidFill>
                <a:latin typeface="Cambria" panose="02040503050406030204" pitchFamily="18" charset="0"/>
              </a:rPr>
              <a:t/>
            </a:r>
            <a:br>
              <a:rPr lang="en-US" sz="4400" b="1" dirty="0" smtClean="0">
                <a:solidFill>
                  <a:srgbClr val="0070C0"/>
                </a:solidFill>
                <a:latin typeface="Cambria" panose="02040503050406030204" pitchFamily="18" charset="0"/>
              </a:rPr>
            </a:br>
            <a:r>
              <a:rPr lang="en-US" sz="4400" b="1" dirty="0">
                <a:solidFill>
                  <a:srgbClr val="0070C0"/>
                </a:solidFill>
                <a:latin typeface="Cambria" panose="02040503050406030204" pitchFamily="18" charset="0"/>
              </a:rPr>
              <a:t/>
            </a:r>
            <a:br>
              <a:rPr lang="en-US" sz="4400" b="1" dirty="0">
                <a:solidFill>
                  <a:srgbClr val="0070C0"/>
                </a:solidFill>
                <a:latin typeface="Cambria" panose="02040503050406030204" pitchFamily="18" charset="0"/>
              </a:rPr>
            </a:br>
            <a:r>
              <a:rPr lang="en-US" sz="4400" b="1" dirty="0" smtClean="0">
                <a:solidFill>
                  <a:srgbClr val="0070C0"/>
                </a:solidFill>
                <a:latin typeface="Cambria" panose="02040503050406030204" pitchFamily="18" charset="0"/>
              </a:rPr>
              <a:t>IGF 2018</a:t>
            </a:r>
            <a:br>
              <a:rPr lang="en-US" sz="4400" b="1" dirty="0" smtClean="0">
                <a:solidFill>
                  <a:srgbClr val="0070C0"/>
                </a:solidFill>
                <a:latin typeface="Cambria" panose="02040503050406030204" pitchFamily="18" charset="0"/>
              </a:rPr>
            </a:br>
            <a:r>
              <a:rPr lang="en-US" sz="4400" b="1" dirty="0" smtClean="0">
                <a:solidFill>
                  <a:srgbClr val="0070C0"/>
                </a:solidFill>
                <a:latin typeface="Cambria" panose="02040503050406030204" pitchFamily="18" charset="0"/>
              </a:rPr>
              <a:t>First IGF Open Consultations and MAG Meeting</a:t>
            </a:r>
            <a:endParaRPr lang="en-US" sz="4400" b="1" dirty="0">
              <a:solidFill>
                <a:srgbClr val="0070C0"/>
              </a:solidFill>
              <a:latin typeface="Cambria" panose="02040503050406030204" pitchFamily="18" charset="0"/>
            </a:endParaRPr>
          </a:p>
        </p:txBody>
      </p:sp>
      <p:sp>
        <p:nvSpPr>
          <p:cNvPr id="3" name="Subtitle 2"/>
          <p:cNvSpPr>
            <a:spLocks noGrp="1"/>
          </p:cNvSpPr>
          <p:nvPr>
            <p:ph type="subTitle" idx="1"/>
          </p:nvPr>
        </p:nvSpPr>
        <p:spPr>
          <a:xfrm>
            <a:off x="-92363" y="2822713"/>
            <a:ext cx="9236364" cy="4035287"/>
          </a:xfrm>
        </p:spPr>
        <p:txBody>
          <a:bodyPr>
            <a:noAutofit/>
          </a:bodyPr>
          <a:lstStyle/>
          <a:p>
            <a:pPr algn="ctr"/>
            <a:endParaRPr lang="en-US" sz="2400" b="1" i="1" dirty="0">
              <a:latin typeface="Cambria" panose="02040503050406030204" pitchFamily="18" charset="0"/>
            </a:endParaRPr>
          </a:p>
          <a:p>
            <a:pPr algn="ctr"/>
            <a:endParaRPr lang="en-US" sz="2400" b="1" dirty="0">
              <a:latin typeface="Cambria" panose="02040503050406030204" pitchFamily="18" charset="0"/>
            </a:endParaRPr>
          </a:p>
          <a:p>
            <a:pPr algn="ctr"/>
            <a:endParaRPr lang="en-US" sz="2400" b="1" i="1" dirty="0">
              <a:latin typeface="Cambria" panose="02040503050406030204" pitchFamily="18" charset="0"/>
            </a:endParaRPr>
          </a:p>
          <a:p>
            <a:pPr algn="ctr"/>
            <a:r>
              <a:rPr lang="en-US" sz="2400" b="1" i="1" dirty="0" smtClean="0">
                <a:latin typeface="Cambria" panose="02040503050406030204" pitchFamily="18" charset="0"/>
              </a:rPr>
              <a:t>- Update to the MAG Orientation Session on the NRIs -</a:t>
            </a:r>
            <a:endParaRPr lang="en-US" sz="2400" b="1" i="1" dirty="0" smtClean="0">
              <a:latin typeface="Cambria" panose="02040503050406030204" pitchFamily="18" charset="0"/>
            </a:endParaRPr>
          </a:p>
          <a:p>
            <a:pPr algn="ctr"/>
            <a:endParaRPr lang="fr-CH" sz="2400" b="1" i="1" dirty="0">
              <a:latin typeface="Cambria" panose="02040503050406030204" pitchFamily="18" charset="0"/>
            </a:endParaRPr>
          </a:p>
          <a:p>
            <a:pPr algn="r"/>
            <a:endParaRPr lang="en-US" sz="2400" b="1" i="1" dirty="0" smtClean="0">
              <a:latin typeface="Cambria" panose="02040503050406030204" pitchFamily="18" charset="0"/>
            </a:endParaRPr>
          </a:p>
          <a:p>
            <a:pPr algn="r"/>
            <a:endParaRPr lang="fr-CH" sz="1600" i="1" dirty="0" smtClean="0">
              <a:latin typeface="Cambria" panose="02040503050406030204" pitchFamily="18" charset="0"/>
            </a:endParaRPr>
          </a:p>
          <a:p>
            <a:pPr algn="l"/>
            <a:endParaRPr lang="en-US" sz="2400" i="1" dirty="0" smtClean="0">
              <a:latin typeface="Cambria" panose="02040503050406030204" pitchFamily="18" charset="0"/>
            </a:endParaRPr>
          </a:p>
          <a:p>
            <a:pPr algn="l"/>
            <a:r>
              <a:rPr lang="en-US" sz="2400" i="1" dirty="0" smtClean="0">
                <a:latin typeface="Cambria" panose="02040503050406030204" pitchFamily="18" charset="0"/>
              </a:rPr>
              <a:t> </a:t>
            </a:r>
            <a:r>
              <a:rPr lang="en-US" sz="1600" i="1" dirty="0">
                <a:latin typeface="Cambria" panose="02040503050406030204" pitchFamily="18" charset="0"/>
              </a:rPr>
              <a:t>19-22 March </a:t>
            </a:r>
            <a:r>
              <a:rPr lang="en-US" sz="1600" i="1" dirty="0" smtClean="0">
                <a:latin typeface="Cambria" panose="02040503050406030204" pitchFamily="18" charset="0"/>
              </a:rPr>
              <a:t>2018                                                                                                                                          </a:t>
            </a:r>
            <a:r>
              <a:rPr lang="fr-CH" sz="1600" i="1" dirty="0" smtClean="0">
                <a:latin typeface="Cambria" panose="02040503050406030204" pitchFamily="18" charset="0"/>
              </a:rPr>
              <a:t>IGF </a:t>
            </a:r>
            <a:r>
              <a:rPr lang="fr-CH" sz="1600" i="1" dirty="0" err="1">
                <a:latin typeface="Cambria" panose="02040503050406030204" pitchFamily="18" charset="0"/>
              </a:rPr>
              <a:t>Secretariat</a:t>
            </a:r>
            <a:r>
              <a:rPr lang="en-US" sz="1600" i="1" dirty="0">
                <a:latin typeface="Cambria" panose="02040503050406030204" pitchFamily="18" charset="0"/>
              </a:rPr>
              <a:t/>
            </a:r>
            <a:br>
              <a:rPr lang="en-US" sz="1600" i="1" dirty="0">
                <a:latin typeface="Cambria" panose="02040503050406030204" pitchFamily="18" charset="0"/>
              </a:rPr>
            </a:br>
            <a:r>
              <a:rPr lang="en-US" sz="1600" i="1" dirty="0">
                <a:latin typeface="Cambria" panose="02040503050406030204" pitchFamily="18" charset="0"/>
              </a:rPr>
              <a:t>Geneva, </a:t>
            </a:r>
            <a:r>
              <a:rPr lang="en-US" sz="1600" i="1" dirty="0" smtClean="0">
                <a:latin typeface="Cambria" panose="02040503050406030204" pitchFamily="18" charset="0"/>
              </a:rPr>
              <a:t>Switzerland                                                                                                                 </a:t>
            </a:r>
            <a:endParaRPr lang="en-US" sz="1600" i="1" dirty="0">
              <a:latin typeface="Cambria" panose="02040503050406030204" pitchFamily="18" charset="0"/>
            </a:endParaRPr>
          </a:p>
          <a:p>
            <a:pPr algn="l"/>
            <a:r>
              <a:rPr lang="fr-CH" sz="1600" i="1" dirty="0" smtClean="0">
                <a:latin typeface="Cambria" panose="02040503050406030204" pitchFamily="18" charset="0"/>
              </a:rPr>
              <a:t/>
            </a:r>
            <a:br>
              <a:rPr lang="fr-CH" sz="1600" i="1" dirty="0" smtClean="0">
                <a:latin typeface="Cambria" panose="02040503050406030204" pitchFamily="18" charset="0"/>
              </a:rPr>
            </a:br>
            <a:endParaRPr lang="en-US" sz="1600" b="1" i="1" dirty="0">
              <a:solidFill>
                <a:schemeClr val="tx1">
                  <a:lumMod val="50000"/>
                  <a:lumOff val="50000"/>
                </a:schemeClr>
              </a:solidFill>
              <a:latin typeface="Cambria" panose="02040503050406030204" pitchFamily="18" charset="0"/>
            </a:endParaRPr>
          </a:p>
          <a:p>
            <a:r>
              <a:rPr lang="en-US" sz="2400" b="1" dirty="0"/>
              <a:t>                                                </a:t>
            </a:r>
          </a:p>
          <a:p>
            <a:pPr algn="r"/>
            <a:endParaRPr lang="en-US" sz="2400" b="1" dirty="0"/>
          </a:p>
          <a:p>
            <a:pPr algn="r"/>
            <a:r>
              <a:rPr lang="en-US" sz="1400" b="1" dirty="0"/>
              <a:t> </a:t>
            </a:r>
            <a:endParaRPr lang="en-US" sz="1400" b="1" i="1"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023" y="340484"/>
            <a:ext cx="4411592" cy="1285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684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84983"/>
          </a:xfrm>
        </p:spPr>
        <p:txBody>
          <a:bodyPr>
            <a:normAutofit/>
          </a:bodyPr>
          <a:lstStyle/>
          <a:p>
            <a:pPr algn="ctr"/>
            <a:r>
              <a:rPr lang="en-US" sz="3600" b="1" dirty="0">
                <a:latin typeface="Cambria" panose="02040503050406030204" pitchFamily="18" charset="0"/>
                <a:ea typeface="Arial" charset="0"/>
                <a:cs typeface="Arial" charset="0"/>
              </a:rPr>
              <a:t>Origin and Background of the NRIs</a:t>
            </a:r>
          </a:p>
        </p:txBody>
      </p:sp>
      <p:sp>
        <p:nvSpPr>
          <p:cNvPr id="3" name="Content Placeholder 2"/>
          <p:cNvSpPr>
            <a:spLocks noGrp="1"/>
          </p:cNvSpPr>
          <p:nvPr>
            <p:ph idx="1"/>
          </p:nvPr>
        </p:nvSpPr>
        <p:spPr>
          <a:xfrm>
            <a:off x="628650" y="1450109"/>
            <a:ext cx="7886700" cy="4726854"/>
          </a:xfrm>
        </p:spPr>
        <p:txBody>
          <a:bodyPr>
            <a:normAutofit/>
          </a:bodyPr>
          <a:lstStyle/>
          <a:p>
            <a:r>
              <a:rPr lang="en-US" dirty="0">
                <a:latin typeface="Cambria" panose="02040503050406030204" pitchFamily="18" charset="0"/>
              </a:rPr>
              <a:t>The Tunis Agenda established the Internet Governance Forum (Paragraph 72)</a:t>
            </a:r>
          </a:p>
          <a:p>
            <a:r>
              <a:rPr lang="en-US" dirty="0">
                <a:latin typeface="Cambria" panose="02040503050406030204" pitchFamily="18" charset="0"/>
              </a:rPr>
              <a:t>No specific call for national or regional IGFs</a:t>
            </a:r>
          </a:p>
          <a:p>
            <a:r>
              <a:rPr lang="en-US" dirty="0" err="1">
                <a:latin typeface="Cambria" panose="02040503050406030204" pitchFamily="18" charset="0"/>
              </a:rPr>
              <a:t>Multistakeholder</a:t>
            </a:r>
            <a:r>
              <a:rPr lang="en-US" dirty="0">
                <a:latin typeface="Cambria" panose="02040503050406030204" pitchFamily="18" charset="0"/>
              </a:rPr>
              <a:t> approach recognized as a fundamental principle</a:t>
            </a:r>
          </a:p>
          <a:p>
            <a:r>
              <a:rPr lang="en-US" dirty="0">
                <a:latin typeface="Cambria" panose="02040503050406030204" pitchFamily="18" charset="0"/>
              </a:rPr>
              <a:t>Encouraged development of </a:t>
            </a:r>
            <a:r>
              <a:rPr lang="en-US" dirty="0" err="1">
                <a:latin typeface="Cambria" panose="02040503050406030204" pitchFamily="18" charset="0"/>
              </a:rPr>
              <a:t>multistakeholder</a:t>
            </a:r>
            <a:r>
              <a:rPr lang="en-US" dirty="0">
                <a:latin typeface="Cambria" panose="02040503050406030204" pitchFamily="18" charset="0"/>
              </a:rPr>
              <a:t> processes at national, regional and international level to discuss and collaborate </a:t>
            </a:r>
            <a:r>
              <a:rPr lang="is-IS" dirty="0">
                <a:latin typeface="Cambria" panose="02040503050406030204" pitchFamily="18" charset="0"/>
              </a:rPr>
              <a:t>… (Paragrah 80)</a:t>
            </a:r>
          </a:p>
          <a:p>
            <a:r>
              <a:rPr lang="is-IS" dirty="0">
                <a:latin typeface="Cambria" panose="02040503050406030204" pitchFamily="18" charset="0"/>
              </a:rPr>
              <a:t>Some countries and regions began holding sessions and meetings as early as 2006, but formal recognition by the IGF Secretariat grew from then to 2009, when many countries were begining to formalize national and regional level initiatives.</a:t>
            </a:r>
          </a:p>
          <a:p>
            <a:pPr marL="0" indent="0">
              <a:buNone/>
            </a:pPr>
            <a:endParaRPr lang="en-US" dirty="0">
              <a:latin typeface="Cambria" panose="02040503050406030204" pitchFamily="18" charset="0"/>
            </a:endParaRPr>
          </a:p>
        </p:txBody>
      </p:sp>
    </p:spTree>
    <p:extLst>
      <p:ext uri="{BB962C8B-B14F-4D97-AF65-F5344CB8AC3E}">
        <p14:creationId xmlns:p14="http://schemas.microsoft.com/office/powerpoint/2010/main" val="1934353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8871"/>
            <a:ext cx="8450695" cy="918729"/>
          </a:xfrm>
        </p:spPr>
        <p:txBody>
          <a:bodyPr/>
          <a:lstStyle/>
          <a:p>
            <a:r>
              <a:rPr lang="en-US" sz="3600" b="1" dirty="0">
                <a:latin typeface="Cambria" panose="02040503050406030204" pitchFamily="18" charset="0"/>
              </a:rPr>
              <a:t>NRIs – continued evolutionary growth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58226863"/>
              </p:ext>
            </p:extLst>
          </p:nvPr>
        </p:nvGraphicFramePr>
        <p:xfrm>
          <a:off x="628650" y="1117599"/>
          <a:ext cx="8016586" cy="56618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146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165" y="180069"/>
            <a:ext cx="8079922" cy="952045"/>
          </a:xfrm>
        </p:spPr>
        <p:txBody>
          <a:bodyPr>
            <a:noAutofit/>
          </a:bodyPr>
          <a:lstStyle/>
          <a:p>
            <a:pPr algn="ctr"/>
            <a:r>
              <a:rPr lang="en-US" sz="3200" b="1" dirty="0">
                <a:latin typeface="Cambria" panose="02040503050406030204" pitchFamily="18" charset="0"/>
              </a:rPr>
              <a:t>IGF </a:t>
            </a:r>
            <a:r>
              <a:rPr lang="en-US" sz="3200" b="1" dirty="0" smtClean="0">
                <a:latin typeface="Cambria" panose="02040503050406030204" pitchFamily="18" charset="0"/>
              </a:rPr>
              <a:t>2018: </a:t>
            </a:r>
            <a:r>
              <a:rPr lang="en-US" sz="3200" b="1" dirty="0">
                <a:latin typeface="Cambria" panose="02040503050406030204" pitchFamily="18" charset="0"/>
              </a:rPr>
              <a:t>Total number of recognized and </a:t>
            </a:r>
            <a:r>
              <a:rPr lang="en-US" sz="3200" b="1" i="1" dirty="0">
                <a:latin typeface="Cambria" panose="02040503050406030204" pitchFamily="18" charset="0"/>
              </a:rPr>
              <a:t>‘in-formation’</a:t>
            </a:r>
            <a:r>
              <a:rPr lang="en-US" sz="3200" b="1" dirty="0">
                <a:latin typeface="Cambria" panose="02040503050406030204" pitchFamily="18" charset="0"/>
              </a:rPr>
              <a:t> NRIs is 107</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9407761"/>
              </p:ext>
            </p:extLst>
          </p:nvPr>
        </p:nvGraphicFramePr>
        <p:xfrm>
          <a:off x="141515" y="1153885"/>
          <a:ext cx="8501742" cy="54537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995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descr="Basic Chevron Process" title="SmartArt"/>
          <p:cNvGraphicFramePr>
            <a:graphicFrameLocks noGrp="1"/>
          </p:cNvGraphicFramePr>
          <p:nvPr>
            <p:ph idx="1"/>
            <p:extLst>
              <p:ext uri="{D42A27DB-BD31-4B8C-83A1-F6EECF244321}">
                <p14:modId xmlns:p14="http://schemas.microsoft.com/office/powerpoint/2010/main" val="1305795026"/>
              </p:ext>
            </p:extLst>
          </p:nvPr>
        </p:nvGraphicFramePr>
        <p:xfrm>
          <a:off x="0" y="0"/>
          <a:ext cx="9266349"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0" y="6396335"/>
            <a:ext cx="5746458" cy="461665"/>
          </a:xfrm>
          <a:prstGeom prst="rect">
            <a:avLst/>
          </a:prstGeom>
          <a:noFill/>
        </p:spPr>
        <p:txBody>
          <a:bodyPr wrap="square" rtlCol="0">
            <a:spAutoFit/>
          </a:bodyPr>
          <a:lstStyle/>
          <a:p>
            <a:r>
              <a:rPr lang="en-US" sz="1200" b="1" u="sng" dirty="0" smtClean="0">
                <a:latin typeface="Times New Roman" panose="02020603050405020304" pitchFamily="18" charset="0"/>
                <a:cs typeface="Times New Roman" panose="02020603050405020304" pitchFamily="18" charset="0"/>
              </a:rPr>
              <a:t>NRIs 2017 meetings</a:t>
            </a:r>
          </a:p>
          <a:p>
            <a:r>
              <a:rPr lang="en-US" sz="1200" b="1" dirty="0" smtClean="0">
                <a:latin typeface="Times New Roman" panose="02020603050405020304" pitchFamily="18" charset="0"/>
                <a:cs typeface="Times New Roman" panose="02020603050405020304" pitchFamily="18" charset="0"/>
              </a:rPr>
              <a:t>Legend</a:t>
            </a:r>
            <a:r>
              <a:rPr lang="en-US" sz="1200" b="1" dirty="0">
                <a:latin typeface="Times New Roman" panose="02020603050405020304" pitchFamily="18" charset="0"/>
                <a:cs typeface="Times New Roman" panose="02020603050405020304" pitchFamily="18" charset="0"/>
              </a:rPr>
              <a:t>: </a:t>
            </a:r>
            <a:r>
              <a:rPr lang="en-US" sz="1200" b="1" dirty="0">
                <a:solidFill>
                  <a:srgbClr val="0070C0"/>
                </a:solidFill>
                <a:latin typeface="Times New Roman" panose="02020603050405020304" pitchFamily="18" charset="0"/>
                <a:cs typeface="Times New Roman" panose="02020603050405020304" pitchFamily="18" charset="0"/>
              </a:rPr>
              <a:t>National IGFs </a:t>
            </a:r>
            <a:r>
              <a:rPr lang="en-US" sz="1200" b="1" dirty="0">
                <a:latin typeface="Times New Roman" panose="02020603050405020304" pitchFamily="18" charset="0"/>
                <a:cs typeface="Times New Roman" panose="02020603050405020304" pitchFamily="18" charset="0"/>
              </a:rPr>
              <a:t>|  </a:t>
            </a:r>
            <a:r>
              <a:rPr lang="en-US" sz="1200" b="1" dirty="0">
                <a:solidFill>
                  <a:srgbClr val="C00000"/>
                </a:solidFill>
                <a:latin typeface="Times New Roman" panose="02020603050405020304" pitchFamily="18" charset="0"/>
                <a:cs typeface="Times New Roman" panose="02020603050405020304" pitchFamily="18" charset="0"/>
              </a:rPr>
              <a:t>Regional IGFs </a:t>
            </a:r>
            <a:r>
              <a:rPr lang="en-US" sz="1200" b="1" dirty="0">
                <a:latin typeface="Times New Roman" panose="02020603050405020304" pitchFamily="18" charset="0"/>
                <a:cs typeface="Times New Roman" panose="02020603050405020304" pitchFamily="18" charset="0"/>
              </a:rPr>
              <a:t>| </a:t>
            </a:r>
            <a:r>
              <a:rPr lang="en-US" sz="1200" b="1" dirty="0">
                <a:solidFill>
                  <a:srgbClr val="359768"/>
                </a:solidFill>
                <a:latin typeface="Times New Roman" panose="02020603050405020304" pitchFamily="18" charset="0"/>
                <a:cs typeface="Times New Roman" panose="02020603050405020304" pitchFamily="18" charset="0"/>
              </a:rPr>
              <a:t>Youth IGFs</a:t>
            </a:r>
          </a:p>
        </p:txBody>
      </p:sp>
    </p:spTree>
    <p:extLst>
      <p:ext uri="{BB962C8B-B14F-4D97-AF65-F5344CB8AC3E}">
        <p14:creationId xmlns:p14="http://schemas.microsoft.com/office/powerpoint/2010/main" val="169507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8799"/>
            <a:ext cx="7886700" cy="521565"/>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NRIs Geographical Coverage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0364"/>
            <a:ext cx="9174355" cy="6257636"/>
          </a:xfrm>
        </p:spPr>
      </p:pic>
      <p:pic>
        <p:nvPicPr>
          <p:cNvPr id="5" name="Picture 4"/>
          <p:cNvPicPr>
            <a:picLocks noChangeAspect="1"/>
          </p:cNvPicPr>
          <p:nvPr/>
        </p:nvPicPr>
        <p:blipFill>
          <a:blip r:embed="rId3"/>
          <a:stretch>
            <a:fillRect/>
          </a:stretch>
        </p:blipFill>
        <p:spPr>
          <a:xfrm>
            <a:off x="0" y="6053258"/>
            <a:ext cx="1493649" cy="804742"/>
          </a:xfrm>
          <a:prstGeom prst="rect">
            <a:avLst/>
          </a:prstGeom>
        </p:spPr>
      </p:pic>
    </p:spTree>
    <p:extLst>
      <p:ext uri="{BB962C8B-B14F-4D97-AF65-F5344CB8AC3E}">
        <p14:creationId xmlns:p14="http://schemas.microsoft.com/office/powerpoint/2010/main" val="818338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6073" y="0"/>
            <a:ext cx="7564419" cy="805542"/>
          </a:xfrm>
        </p:spPr>
        <p:txBody>
          <a:bodyPr>
            <a:noAutofit/>
          </a:bodyPr>
          <a:lstStyle/>
          <a:p>
            <a:r>
              <a:rPr lang="en-US" sz="3200" b="1" dirty="0">
                <a:latin typeface="Cambria" panose="02040503050406030204" pitchFamily="18" charset="0"/>
              </a:rPr>
              <a:t/>
            </a:r>
            <a:br>
              <a:rPr lang="en-US" sz="3200" b="1" dirty="0">
                <a:latin typeface="Cambria" panose="02040503050406030204" pitchFamily="18" charset="0"/>
              </a:rPr>
            </a:br>
            <a:r>
              <a:rPr lang="en-US" sz="3200" b="1" dirty="0">
                <a:latin typeface="Cambria" panose="02040503050406030204" pitchFamily="18" charset="0"/>
              </a:rPr>
              <a:t/>
            </a:r>
            <a:br>
              <a:rPr lang="en-US" sz="3200" b="1" dirty="0">
                <a:latin typeface="Cambria" panose="02040503050406030204" pitchFamily="18" charset="0"/>
              </a:rPr>
            </a:br>
            <a:r>
              <a:rPr lang="en-US" sz="3200" b="1" dirty="0">
                <a:latin typeface="Cambria" panose="02040503050406030204" pitchFamily="18" charset="0"/>
              </a:rPr>
              <a:t/>
            </a:r>
            <a:br>
              <a:rPr lang="en-US" sz="3200" b="1" dirty="0">
                <a:latin typeface="Cambria" panose="02040503050406030204" pitchFamily="18" charset="0"/>
              </a:rPr>
            </a:br>
            <a:r>
              <a:rPr lang="en-US" sz="3200" b="1" dirty="0">
                <a:latin typeface="Cambria" panose="02040503050406030204" pitchFamily="18" charset="0"/>
              </a:rPr>
              <a:t/>
            </a:r>
            <a:br>
              <a:rPr lang="en-US" sz="3200" b="1" dirty="0">
                <a:latin typeface="Cambria" panose="02040503050406030204" pitchFamily="18" charset="0"/>
              </a:rPr>
            </a:br>
            <a:r>
              <a:rPr lang="en-US" sz="3200" b="1" dirty="0">
                <a:latin typeface="Cambria" panose="02040503050406030204" pitchFamily="18" charset="0"/>
              </a:rPr>
              <a:t/>
            </a:r>
            <a:br>
              <a:rPr lang="en-US" sz="3200" b="1" dirty="0">
                <a:latin typeface="Cambria" panose="02040503050406030204" pitchFamily="18" charset="0"/>
              </a:rPr>
            </a:br>
            <a:r>
              <a:rPr lang="en-US" sz="3200" b="1" dirty="0">
                <a:latin typeface="Cambria" panose="02040503050406030204" pitchFamily="18" charset="0"/>
              </a:rPr>
              <a:t>Integration of the NRIs at the IGF 2017</a:t>
            </a:r>
          </a:p>
        </p:txBody>
      </p:sp>
      <p:sp>
        <p:nvSpPr>
          <p:cNvPr id="3" name="Subtitle 2"/>
          <p:cNvSpPr>
            <a:spLocks noGrp="1"/>
          </p:cNvSpPr>
          <p:nvPr>
            <p:ph type="subTitle" idx="1"/>
          </p:nvPr>
        </p:nvSpPr>
        <p:spPr>
          <a:xfrm>
            <a:off x="541782" y="1074420"/>
            <a:ext cx="8241030" cy="5500116"/>
          </a:xfrm>
        </p:spPr>
        <p:txBody>
          <a:bodyPr>
            <a:noAutofit/>
          </a:bodyPr>
          <a:lstStyle/>
          <a:p>
            <a:pPr marL="285750" indent="-285750" algn="l">
              <a:buFontTx/>
              <a:buChar char="-"/>
            </a:pPr>
            <a:r>
              <a:rPr lang="en-GB" sz="2000" b="1" u="sng" dirty="0">
                <a:solidFill>
                  <a:srgbClr val="FF0000"/>
                </a:solidFill>
                <a:latin typeface="Cambria" panose="02040503050406030204" pitchFamily="18" charset="0"/>
              </a:rPr>
              <a:t>Eight NRIs Collaborative Sessions</a:t>
            </a:r>
            <a:endParaRPr lang="en-GB" sz="2000" u="sng" dirty="0">
              <a:latin typeface="Cambria" panose="02040503050406030204" pitchFamily="18" charset="0"/>
            </a:endParaRPr>
          </a:p>
          <a:p>
            <a:pPr algn="l"/>
            <a:r>
              <a:rPr lang="en-GB" sz="2000" dirty="0">
                <a:latin typeface="Cambria" panose="02040503050406030204" pitchFamily="18" charset="0"/>
              </a:rPr>
              <a:t>More than 30 different IGFs partnered on topics of mutual interest: access, IPv6, fake news, </a:t>
            </a:r>
            <a:r>
              <a:rPr lang="en-GB" sz="2000" dirty="0" err="1">
                <a:latin typeface="Cambria" panose="02040503050406030204" pitchFamily="18" charset="0"/>
              </a:rPr>
              <a:t>blockchain</a:t>
            </a:r>
            <a:r>
              <a:rPr lang="en-GB" sz="2000" dirty="0">
                <a:latin typeface="Cambria" panose="02040503050406030204" pitchFamily="18" charset="0"/>
              </a:rPr>
              <a:t> technologies, data, IG for sustainable development, </a:t>
            </a:r>
            <a:r>
              <a:rPr lang="en-US" sz="2000" dirty="0">
                <a:latin typeface="Cambria" panose="02040503050406030204" pitchFamily="18" charset="0"/>
              </a:rPr>
              <a:t>securing critical information infrastructure in Europe, IDNs</a:t>
            </a:r>
            <a:r>
              <a:rPr lang="en-GB" sz="2000" dirty="0">
                <a:latin typeface="Cambria" panose="02040503050406030204" pitchFamily="18" charset="0"/>
              </a:rPr>
              <a:t/>
            </a:r>
            <a:br>
              <a:rPr lang="en-GB" sz="2000" dirty="0">
                <a:latin typeface="Cambria" panose="02040503050406030204" pitchFamily="18" charset="0"/>
              </a:rPr>
            </a:br>
            <a:endParaRPr lang="en-GB" sz="2000" dirty="0">
              <a:latin typeface="Cambria" panose="02040503050406030204" pitchFamily="18" charset="0"/>
            </a:endParaRPr>
          </a:p>
          <a:p>
            <a:pPr marL="285750" indent="-285750" algn="l">
              <a:buFontTx/>
              <a:buChar char="-"/>
            </a:pPr>
            <a:r>
              <a:rPr lang="en-GB" sz="2000" b="1" u="sng" dirty="0">
                <a:solidFill>
                  <a:srgbClr val="FF0000"/>
                </a:solidFill>
                <a:latin typeface="Cambria" panose="02040503050406030204" pitchFamily="18" charset="0"/>
              </a:rPr>
              <a:t>NRIs Main Session</a:t>
            </a:r>
          </a:p>
          <a:p>
            <a:pPr algn="l"/>
            <a:r>
              <a:rPr lang="en-GB" sz="2000" dirty="0">
                <a:latin typeface="Cambria" panose="02040503050406030204" pitchFamily="18" charset="0"/>
              </a:rPr>
              <a:t> NRIs Perspectives: Rights in the Digital World</a:t>
            </a:r>
            <a:br>
              <a:rPr lang="en-GB" sz="2000" dirty="0">
                <a:latin typeface="Cambria" panose="02040503050406030204" pitchFamily="18" charset="0"/>
              </a:rPr>
            </a:br>
            <a:endParaRPr lang="en-GB" sz="2000" dirty="0">
              <a:latin typeface="Cambria" panose="02040503050406030204" pitchFamily="18" charset="0"/>
            </a:endParaRPr>
          </a:p>
          <a:p>
            <a:pPr marL="285750" indent="-285750" algn="l">
              <a:buFontTx/>
              <a:buChar char="-"/>
            </a:pPr>
            <a:r>
              <a:rPr lang="en-GB" sz="2000" b="1" u="sng" dirty="0">
                <a:solidFill>
                  <a:srgbClr val="FF0000"/>
                </a:solidFill>
                <a:latin typeface="Cambria" panose="02040503050406030204" pitchFamily="18" charset="0"/>
              </a:rPr>
              <a:t>NRIs Info Booth  at the IGF Village</a:t>
            </a:r>
            <a:r>
              <a:rPr lang="en-GB" sz="2000" b="1" dirty="0">
                <a:latin typeface="Cambria" panose="02040503050406030204" pitchFamily="18" charset="0"/>
              </a:rPr>
              <a:t/>
            </a:r>
            <a:br>
              <a:rPr lang="en-GB" sz="2000" b="1" dirty="0">
                <a:latin typeface="Cambria" panose="02040503050406030204" pitchFamily="18" charset="0"/>
              </a:rPr>
            </a:br>
            <a:endParaRPr lang="en-GB" sz="2000" b="1" dirty="0">
              <a:latin typeface="Cambria" panose="02040503050406030204" pitchFamily="18" charset="0"/>
            </a:endParaRPr>
          </a:p>
          <a:p>
            <a:pPr marL="285750" indent="-285750" algn="l">
              <a:buFontTx/>
              <a:buChar char="-"/>
            </a:pPr>
            <a:r>
              <a:rPr lang="en-GB" sz="2000" b="1" u="sng" dirty="0">
                <a:solidFill>
                  <a:srgbClr val="FF0000"/>
                </a:solidFill>
                <a:latin typeface="Cambria" panose="02040503050406030204" pitchFamily="18" charset="0"/>
              </a:rPr>
              <a:t>NRIs Coordination Session </a:t>
            </a:r>
          </a:p>
          <a:p>
            <a:pPr algn="l"/>
            <a:r>
              <a:rPr lang="en-GB" sz="2000" dirty="0">
                <a:latin typeface="Cambria" panose="02040503050406030204" pitchFamily="18" charset="0"/>
              </a:rPr>
              <a:t>Open work meeting between the NRIs, UNDESA, MAG Chair and IGF </a:t>
            </a:r>
            <a:br>
              <a:rPr lang="en-GB" sz="2000" dirty="0">
                <a:latin typeface="Cambria" panose="02040503050406030204" pitchFamily="18" charset="0"/>
              </a:rPr>
            </a:br>
            <a:r>
              <a:rPr lang="en-GB" sz="2000" dirty="0">
                <a:latin typeface="Cambria" panose="02040503050406030204" pitchFamily="18" charset="0"/>
              </a:rPr>
              <a:t>Secretariat</a:t>
            </a:r>
            <a:br>
              <a:rPr lang="en-GB" sz="2000" dirty="0">
                <a:latin typeface="Cambria" panose="02040503050406030204" pitchFamily="18" charset="0"/>
              </a:rPr>
            </a:br>
            <a:endParaRPr lang="en-GB" sz="2000" dirty="0">
              <a:latin typeface="Cambria" panose="02040503050406030204" pitchFamily="18" charset="0"/>
            </a:endParaRPr>
          </a:p>
          <a:p>
            <a:pPr marL="285750" indent="-285750" algn="l">
              <a:buFontTx/>
              <a:buChar char="-"/>
            </a:pPr>
            <a:r>
              <a:rPr lang="en-GB" sz="2000" b="1" u="sng" dirty="0">
                <a:solidFill>
                  <a:srgbClr val="FF0000"/>
                </a:solidFill>
                <a:latin typeface="Cambria" panose="02040503050406030204" pitchFamily="18" charset="0"/>
              </a:rPr>
              <a:t>Open Work Meeting between the Youth IGF Initiatives and the IGF Secretariat </a:t>
            </a:r>
            <a:r>
              <a:rPr lang="en-GB" sz="2000" b="1" dirty="0">
                <a:solidFill>
                  <a:srgbClr val="FF0000"/>
                </a:solidFill>
                <a:latin typeface="Cambria" panose="02040503050406030204" pitchFamily="18" charset="0"/>
              </a:rPr>
              <a:t/>
            </a:r>
            <a:br>
              <a:rPr lang="en-GB" sz="2000" b="1" dirty="0">
                <a:solidFill>
                  <a:srgbClr val="FF0000"/>
                </a:solidFill>
                <a:latin typeface="Cambria" panose="02040503050406030204" pitchFamily="18" charset="0"/>
              </a:rPr>
            </a:br>
            <a:endParaRPr lang="en-GB" sz="2000" dirty="0">
              <a:latin typeface="Cambria" panose="02040503050406030204" pitchFamily="18" charset="0"/>
            </a:endParaRPr>
          </a:p>
          <a:p>
            <a:pPr algn="l"/>
            <a:endParaRPr lang="en-GB" sz="2000" dirty="0">
              <a:latin typeface="Cambria" panose="02040503050406030204" pitchFamily="18" charset="0"/>
            </a:endParaRPr>
          </a:p>
        </p:txBody>
      </p:sp>
      <p:pic>
        <p:nvPicPr>
          <p:cNvPr id="1028" name="Picture 4" descr="https://www.intgovforum.org/multilingual/sites/default/files/igf_logo-r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06" y="157479"/>
            <a:ext cx="998367" cy="648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3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76570"/>
            <a:ext cx="7886700" cy="3960630"/>
          </a:xfrm>
        </p:spPr>
        <p:txBody>
          <a:bodyPr>
            <a:noAutofit/>
          </a:bodyPr>
          <a:lstStyle/>
          <a:p>
            <a:pPr marL="0" indent="0" algn="ctr">
              <a:buNone/>
            </a:pPr>
            <a:r>
              <a:rPr lang="en-US" sz="2400" b="1" dirty="0">
                <a:latin typeface="Cambria" panose="02040503050406030204" pitchFamily="18" charset="0"/>
                <a:cs typeface="+mj-cs"/>
              </a:rPr>
              <a:t/>
            </a:r>
            <a:br>
              <a:rPr lang="en-US" sz="2400" b="1" dirty="0">
                <a:latin typeface="Cambria" panose="02040503050406030204" pitchFamily="18" charset="0"/>
                <a:cs typeface="+mj-cs"/>
              </a:rPr>
            </a:br>
            <a:r>
              <a:rPr lang="en-US" sz="2400" b="1" dirty="0" smtClean="0">
                <a:latin typeface="Cambria" panose="02040503050406030204" pitchFamily="18" charset="0"/>
                <a:cs typeface="+mj-cs"/>
              </a:rPr>
              <a:t>Contact the IGF Secretariat:</a:t>
            </a:r>
            <a:br>
              <a:rPr lang="en-US" sz="2400" b="1" dirty="0" smtClean="0">
                <a:latin typeface="Cambria" panose="02040503050406030204" pitchFamily="18" charset="0"/>
                <a:cs typeface="+mj-cs"/>
              </a:rPr>
            </a:br>
            <a:r>
              <a:rPr lang="en-US" sz="2400" b="1" dirty="0" smtClean="0">
                <a:latin typeface="Cambria" panose="02040503050406030204" pitchFamily="18" charset="0"/>
                <a:cs typeface="+mj-cs"/>
                <a:hlinkClick r:id="rId2"/>
              </a:rPr>
              <a:t>igf@un.org</a:t>
            </a:r>
            <a:endParaRPr lang="en-US" sz="2400" b="1" dirty="0" smtClean="0">
              <a:latin typeface="Cambria" panose="02040503050406030204" pitchFamily="18" charset="0"/>
              <a:cs typeface="+mj-cs"/>
            </a:endParaRPr>
          </a:p>
          <a:p>
            <a:pPr marL="0" indent="0" algn="ctr">
              <a:buNone/>
            </a:pPr>
            <a:endParaRPr lang="en-US" sz="2400" b="1" dirty="0">
              <a:latin typeface="Cambria" panose="02040503050406030204" pitchFamily="18" charset="0"/>
              <a:cs typeface="+mj-cs"/>
            </a:endParaRPr>
          </a:p>
          <a:p>
            <a:pPr marL="0" indent="0" algn="ctr">
              <a:buNone/>
            </a:pPr>
            <a:r>
              <a:rPr lang="en-US" sz="2400" b="1" dirty="0" smtClean="0">
                <a:latin typeface="Cambria" panose="02040503050406030204" pitchFamily="18" charset="0"/>
                <a:cs typeface="+mj-cs"/>
              </a:rPr>
              <a:t>Subscribe </a:t>
            </a:r>
            <a:r>
              <a:rPr lang="en-US" sz="2400" b="1" dirty="0">
                <a:latin typeface="Cambria" panose="02040503050406030204" pitchFamily="18" charset="0"/>
                <a:cs typeface="+mj-cs"/>
              </a:rPr>
              <a:t>to the NRIs mailing list: </a:t>
            </a:r>
          </a:p>
          <a:p>
            <a:pPr marL="0" indent="0" algn="ctr">
              <a:buNone/>
            </a:pPr>
            <a:r>
              <a:rPr lang="en-US" sz="2400" b="1" u="sng" dirty="0">
                <a:solidFill>
                  <a:srgbClr val="0070C0"/>
                </a:solidFill>
                <a:latin typeface="Cambria" panose="02040503050406030204" pitchFamily="18" charset="0"/>
              </a:rPr>
              <a:t> </a:t>
            </a:r>
            <a:r>
              <a:rPr lang="en-US" sz="2400" b="1" u="sng" dirty="0" smtClean="0">
                <a:solidFill>
                  <a:srgbClr val="0070C0"/>
                </a:solidFill>
                <a:latin typeface="Cambria" panose="02040503050406030204" pitchFamily="18" charset="0"/>
                <a:hlinkClick r:id="rId3"/>
              </a:rPr>
              <a:t>igfregionals@intgovforum.org</a:t>
            </a:r>
            <a:endParaRPr lang="en-US" sz="2400" b="1" u="sng" dirty="0" smtClean="0">
              <a:solidFill>
                <a:srgbClr val="0070C0"/>
              </a:solidFill>
              <a:latin typeface="Cambria" panose="02040503050406030204" pitchFamily="18" charset="0"/>
            </a:endParaRPr>
          </a:p>
          <a:p>
            <a:pPr marL="0" indent="0" algn="ctr">
              <a:buNone/>
            </a:pPr>
            <a:endParaRPr lang="en-US" sz="2400" b="1" u="sng" dirty="0">
              <a:solidFill>
                <a:srgbClr val="0070C0"/>
              </a:solidFill>
              <a:latin typeface="Cambria" panose="02040503050406030204" pitchFamily="18" charset="0"/>
              <a:cs typeface="+mj-cs"/>
            </a:endParaRPr>
          </a:p>
          <a:p>
            <a:pPr marL="0" indent="0" algn="ctr">
              <a:buNone/>
            </a:pPr>
            <a:endParaRPr lang="en-US" sz="2400" b="1" u="sng" dirty="0" smtClean="0">
              <a:solidFill>
                <a:srgbClr val="0070C0"/>
              </a:solidFill>
              <a:latin typeface="Cambria" panose="02040503050406030204" pitchFamily="18" charset="0"/>
              <a:cs typeface="+mj-cs"/>
            </a:endParaRPr>
          </a:p>
          <a:p>
            <a:pPr marL="0" indent="0" algn="ctr">
              <a:buNone/>
            </a:pPr>
            <a:endParaRPr lang="en-US" sz="2400" b="1" u="sng" dirty="0">
              <a:solidFill>
                <a:srgbClr val="0070C0"/>
              </a:solidFill>
              <a:latin typeface="Cambria" panose="02040503050406030204" pitchFamily="18" charset="0"/>
              <a:cs typeface="+mj-cs"/>
            </a:endParaRPr>
          </a:p>
          <a:p>
            <a:pPr marL="0" indent="0" algn="ctr">
              <a:buNone/>
            </a:pPr>
            <a:endParaRPr lang="en-US" sz="2400" b="1" u="sng" dirty="0">
              <a:solidFill>
                <a:srgbClr val="0070C0"/>
              </a:solidFill>
              <a:cs typeface="+mj-cs"/>
            </a:endParaRPr>
          </a:p>
          <a:p>
            <a:pPr marL="0" indent="0" algn="ctr">
              <a:buNone/>
            </a:pPr>
            <a:endParaRPr lang="en-US" sz="2400" b="1" dirty="0">
              <a:solidFill>
                <a:srgbClr val="0070C0"/>
              </a:solidFill>
              <a:cs typeface="+mj-cs"/>
            </a:endParaRPr>
          </a:p>
          <a:p>
            <a:pPr marL="0" indent="0" algn="ctr">
              <a:buNone/>
            </a:pPr>
            <a:r>
              <a:rPr lang="ar-DZ" sz="2400" b="1" dirty="0" smtClean="0">
                <a:solidFill>
                  <a:srgbClr val="0070C0"/>
                </a:solidFill>
                <a:cs typeface="+mj-cs"/>
              </a:rPr>
              <a:t>شكرا</a:t>
            </a:r>
            <a:r>
              <a:rPr lang="en-US" sz="2400" b="1" dirty="0" smtClean="0">
                <a:solidFill>
                  <a:srgbClr val="0070C0"/>
                </a:solidFill>
                <a:cs typeface="+mj-cs"/>
              </a:rPr>
              <a:t> </a:t>
            </a:r>
            <a:r>
              <a:rPr lang="zh-TW" altLang="en-US" sz="2400" b="1" dirty="0">
                <a:solidFill>
                  <a:srgbClr val="0070C0"/>
                </a:solidFill>
                <a:cs typeface="+mj-cs"/>
              </a:rPr>
              <a:t>谢谢</a:t>
            </a:r>
            <a:r>
              <a:rPr lang="en-US" altLang="zh-TW" sz="2400" b="1" dirty="0">
                <a:solidFill>
                  <a:srgbClr val="0070C0"/>
                </a:solidFill>
                <a:cs typeface="+mj-cs"/>
              </a:rPr>
              <a:t> </a:t>
            </a:r>
            <a:r>
              <a:rPr lang="en-US" sz="2400" b="1" dirty="0">
                <a:solidFill>
                  <a:srgbClr val="0070C0"/>
                </a:solidFill>
                <a:cs typeface="+mj-cs"/>
              </a:rPr>
              <a:t>Thank You Merci </a:t>
            </a:r>
            <a:r>
              <a:rPr lang="ru-RU" sz="2400" b="1" dirty="0">
                <a:solidFill>
                  <a:srgbClr val="0070C0"/>
                </a:solidFill>
                <a:cs typeface="+mj-cs"/>
              </a:rPr>
              <a:t>Спасибо</a:t>
            </a:r>
            <a:r>
              <a:rPr lang="en-US" sz="2400" b="1" dirty="0">
                <a:solidFill>
                  <a:srgbClr val="0070C0"/>
                </a:solidFill>
                <a:cs typeface="+mj-cs"/>
              </a:rPr>
              <a:t> Gracias</a:t>
            </a:r>
            <a:endParaRPr lang="en-GB" sz="2400" b="1" dirty="0">
              <a:solidFill>
                <a:srgbClr val="0070C0"/>
              </a:solidFill>
              <a:cs typeface="+mj-cs"/>
            </a:endParaRPr>
          </a:p>
          <a:p>
            <a:pPr marL="0" indent="0">
              <a:buNone/>
            </a:pPr>
            <a:endParaRPr lang="en-US" sz="2400" b="1" dirty="0">
              <a:latin typeface="Cambria" panose="02040503050406030204" pitchFamily="18" charset="0"/>
              <a:cs typeface="+mj-cs"/>
            </a:endParaRPr>
          </a:p>
          <a:p>
            <a:pPr marL="0" indent="0">
              <a:buNone/>
            </a:pPr>
            <a:endParaRPr lang="en-US" sz="2400" b="1" dirty="0">
              <a:latin typeface="Cambria" panose="02040503050406030204" pitchFamily="18" charset="0"/>
              <a:cs typeface="+mj-cs"/>
            </a:endParaRPr>
          </a:p>
          <a:p>
            <a:pPr marL="0" indent="0">
              <a:buNone/>
            </a:pPr>
            <a:endParaRPr lang="en-US" sz="2400" b="1" dirty="0">
              <a:latin typeface="Cambria" panose="02040503050406030204" pitchFamily="18" charset="0"/>
              <a:cs typeface="+mj-cs"/>
            </a:endParaRPr>
          </a:p>
          <a:p>
            <a:pPr marL="0" indent="0">
              <a:buNone/>
            </a:pPr>
            <a:endParaRPr lang="en-US" sz="2400" b="1" dirty="0">
              <a:cs typeface="+mj-cs"/>
            </a:endParaRPr>
          </a:p>
        </p:txBody>
      </p:sp>
    </p:spTree>
    <p:extLst>
      <p:ext uri="{BB962C8B-B14F-4D97-AF65-F5344CB8AC3E}">
        <p14:creationId xmlns:p14="http://schemas.microsoft.com/office/powerpoint/2010/main" val="346032381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673</Words>
  <Application>Microsoft Office PowerPoint</Application>
  <PresentationFormat>On-screen Show (4:3)</PresentationFormat>
  <Paragraphs>134</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Camrbia</vt:lpstr>
      <vt:lpstr>Canmbria</vt:lpstr>
      <vt:lpstr>新細明體</vt:lpstr>
      <vt:lpstr>Arial</vt:lpstr>
      <vt:lpstr>Calibri</vt:lpstr>
      <vt:lpstr>Calibri Light</vt:lpstr>
      <vt:lpstr>Cambria</vt:lpstr>
      <vt:lpstr>Times New Roman</vt:lpstr>
      <vt:lpstr>1_Office Theme</vt:lpstr>
      <vt:lpstr>        IGF 2018 First IGF Open Consultations and MAG Meeting</vt:lpstr>
      <vt:lpstr>Origin and Background of the NRIs</vt:lpstr>
      <vt:lpstr>NRIs – continued evolutionary growth </vt:lpstr>
      <vt:lpstr>IGF 2018: Total number of recognized and ‘in-formation’ NRIs is 107</vt:lpstr>
      <vt:lpstr>PowerPoint Presentation</vt:lpstr>
      <vt:lpstr>NRIs Geographical Coverage</vt:lpstr>
      <vt:lpstr>     Integration of the NRIs at the IGF 2017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2016-08-08T19:24:14Z</cp:lastPrinted>
  <dcterms:created xsi:type="dcterms:W3CDTF">2014-12-16T21:57:04Z</dcterms:created>
  <dcterms:modified xsi:type="dcterms:W3CDTF">2018-03-19T13:31:24Z</dcterms:modified>
</cp:coreProperties>
</file>