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7" r:id="rId5"/>
    <p:sldId id="258" r:id="rId6"/>
    <p:sldId id="259" r:id="rId7"/>
    <p:sldId id="260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6C93D0-8710-4083-9A46-8028D1D9EF12}" v="1" dt="2021-09-29T12:55:20.2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pachan Tantrasuwan" userId="8c7cd684-f680-4550-97b0-b686b65b0823" providerId="ADAL" clId="{3C6440A6-8BE3-4843-ADD1-947BE00E1BFF}"/>
    <pc:docChg chg="undo custSel addSld delSld modSld modMainMaster">
      <pc:chgData name="Supachan Tantrasuwan" userId="8c7cd684-f680-4550-97b0-b686b65b0823" providerId="ADAL" clId="{3C6440A6-8BE3-4843-ADD1-947BE00E1BFF}" dt="2021-09-28T23:02:02.223" v="1196" actId="20577"/>
      <pc:docMkLst>
        <pc:docMk/>
      </pc:docMkLst>
      <pc:sldChg chg="modSp mod setBg">
        <pc:chgData name="Supachan Tantrasuwan" userId="8c7cd684-f680-4550-97b0-b686b65b0823" providerId="ADAL" clId="{3C6440A6-8BE3-4843-ADD1-947BE00E1BFF}" dt="2021-09-28T22:49:50.088" v="619"/>
        <pc:sldMkLst>
          <pc:docMk/>
          <pc:sldMk cId="3971547812" sldId="257"/>
        </pc:sldMkLst>
        <pc:spChg chg="mod">
          <ac:chgData name="Supachan Tantrasuwan" userId="8c7cd684-f680-4550-97b0-b686b65b0823" providerId="ADAL" clId="{3C6440A6-8BE3-4843-ADD1-947BE00E1BFF}" dt="2021-09-28T22:42:49.790" v="236" actId="20577"/>
          <ac:spMkLst>
            <pc:docMk/>
            <pc:sldMk cId="3971547812" sldId="257"/>
            <ac:spMk id="2" creationId="{00000000-0000-0000-0000-000000000000}"/>
          </ac:spMkLst>
        </pc:spChg>
      </pc:sldChg>
      <pc:sldChg chg="addSp modSp mod setBg">
        <pc:chgData name="Supachan Tantrasuwan" userId="8c7cd684-f680-4550-97b0-b686b65b0823" providerId="ADAL" clId="{3C6440A6-8BE3-4843-ADD1-947BE00E1BFF}" dt="2021-09-28T22:49:50.088" v="619"/>
        <pc:sldMkLst>
          <pc:docMk/>
          <pc:sldMk cId="1739850655" sldId="258"/>
        </pc:sldMkLst>
        <pc:spChg chg="add mod">
          <ac:chgData name="Supachan Tantrasuwan" userId="8c7cd684-f680-4550-97b0-b686b65b0823" providerId="ADAL" clId="{3C6440A6-8BE3-4843-ADD1-947BE00E1BFF}" dt="2021-09-28T22:44:58.408" v="418" actId="1076"/>
          <ac:spMkLst>
            <pc:docMk/>
            <pc:sldMk cId="1739850655" sldId="258"/>
            <ac:spMk id="9" creationId="{37ED14FF-757F-4644-BEDF-356381E215EC}"/>
          </ac:spMkLst>
        </pc:spChg>
        <pc:spChg chg="add mod">
          <ac:chgData name="Supachan Tantrasuwan" userId="8c7cd684-f680-4550-97b0-b686b65b0823" providerId="ADAL" clId="{3C6440A6-8BE3-4843-ADD1-947BE00E1BFF}" dt="2021-09-28T22:46:49.820" v="607" actId="20577"/>
          <ac:spMkLst>
            <pc:docMk/>
            <pc:sldMk cId="1739850655" sldId="258"/>
            <ac:spMk id="10" creationId="{21BB4AE7-7BDC-415B-8847-D7A369625FB7}"/>
          </ac:spMkLst>
        </pc:spChg>
        <pc:graphicFrameChg chg="mod">
          <ac:chgData name="Supachan Tantrasuwan" userId="8c7cd684-f680-4550-97b0-b686b65b0823" providerId="ADAL" clId="{3C6440A6-8BE3-4843-ADD1-947BE00E1BFF}" dt="2021-09-28T22:43:06.955" v="238" actId="404"/>
          <ac:graphicFrameMkLst>
            <pc:docMk/>
            <pc:sldMk cId="1739850655" sldId="258"/>
            <ac:graphicFrameMk id="8" creationId="{04BE11D3-7EF4-4BC2-8FC9-ADD45A50443F}"/>
          </ac:graphicFrameMkLst>
        </pc:graphicFrameChg>
      </pc:sldChg>
      <pc:sldChg chg="addSp delSp modSp mod setBg modNotesTx">
        <pc:chgData name="Supachan Tantrasuwan" userId="8c7cd684-f680-4550-97b0-b686b65b0823" providerId="ADAL" clId="{3C6440A6-8BE3-4843-ADD1-947BE00E1BFF}" dt="2021-09-28T22:49:50.088" v="619"/>
        <pc:sldMkLst>
          <pc:docMk/>
          <pc:sldMk cId="529289408" sldId="259"/>
        </pc:sldMkLst>
        <pc:spChg chg="add del mod">
          <ac:chgData name="Supachan Tantrasuwan" userId="8c7cd684-f680-4550-97b0-b686b65b0823" providerId="ADAL" clId="{3C6440A6-8BE3-4843-ADD1-947BE00E1BFF}" dt="2021-09-28T22:46:17.672" v="598" actId="478"/>
          <ac:spMkLst>
            <pc:docMk/>
            <pc:sldMk cId="529289408" sldId="259"/>
            <ac:spMk id="5" creationId="{AD4B085D-0036-467B-B025-FE66D5FFC9F4}"/>
          </ac:spMkLst>
        </pc:spChg>
        <pc:spChg chg="add del mod">
          <ac:chgData name="Supachan Tantrasuwan" userId="8c7cd684-f680-4550-97b0-b686b65b0823" providerId="ADAL" clId="{3C6440A6-8BE3-4843-ADD1-947BE00E1BFF}" dt="2021-09-28T22:46:13.590" v="597"/>
          <ac:spMkLst>
            <pc:docMk/>
            <pc:sldMk cId="529289408" sldId="259"/>
            <ac:spMk id="6" creationId="{03F75BCE-0CD4-4687-9158-6FC97105479A}"/>
          </ac:spMkLst>
        </pc:spChg>
        <pc:spChg chg="add del mod">
          <ac:chgData name="Supachan Tantrasuwan" userId="8c7cd684-f680-4550-97b0-b686b65b0823" providerId="ADAL" clId="{3C6440A6-8BE3-4843-ADD1-947BE00E1BFF}" dt="2021-09-28T22:46:13.590" v="597"/>
          <ac:spMkLst>
            <pc:docMk/>
            <pc:sldMk cId="529289408" sldId="259"/>
            <ac:spMk id="7" creationId="{CD47EC25-EDF5-4EEC-80F3-E542EA5BFBF7}"/>
          </ac:spMkLst>
        </pc:spChg>
        <pc:spChg chg="add mod">
          <ac:chgData name="Supachan Tantrasuwan" userId="8c7cd684-f680-4550-97b0-b686b65b0823" providerId="ADAL" clId="{3C6440A6-8BE3-4843-ADD1-947BE00E1BFF}" dt="2021-09-28T22:46:23.590" v="599"/>
          <ac:spMkLst>
            <pc:docMk/>
            <pc:sldMk cId="529289408" sldId="259"/>
            <ac:spMk id="8" creationId="{17932304-149C-4027-903B-F0454AEF3B42}"/>
          </ac:spMkLst>
        </pc:spChg>
        <pc:spChg chg="add mod">
          <ac:chgData name="Supachan Tantrasuwan" userId="8c7cd684-f680-4550-97b0-b686b65b0823" providerId="ADAL" clId="{3C6440A6-8BE3-4843-ADD1-947BE00E1BFF}" dt="2021-09-28T22:46:46.652" v="606" actId="20577"/>
          <ac:spMkLst>
            <pc:docMk/>
            <pc:sldMk cId="529289408" sldId="259"/>
            <ac:spMk id="9" creationId="{529E2A8A-A335-4F39-AD6F-D4C106DD6C96}"/>
          </ac:spMkLst>
        </pc:spChg>
        <pc:graphicFrameChg chg="mod">
          <ac:chgData name="Supachan Tantrasuwan" userId="8c7cd684-f680-4550-97b0-b686b65b0823" providerId="ADAL" clId="{3C6440A6-8BE3-4843-ADD1-947BE00E1BFF}" dt="2021-09-28T22:46:37.682" v="601" actId="404"/>
          <ac:graphicFrameMkLst>
            <pc:docMk/>
            <pc:sldMk cId="529289408" sldId="259"/>
            <ac:graphicFrameMk id="4" creationId="{E82DF0C1-4E7E-4385-B785-5189C54DE52D}"/>
          </ac:graphicFrameMkLst>
        </pc:graphicFrameChg>
      </pc:sldChg>
      <pc:sldChg chg="addSp delSp modSp mod setBg modNotesTx">
        <pc:chgData name="Supachan Tantrasuwan" userId="8c7cd684-f680-4550-97b0-b686b65b0823" providerId="ADAL" clId="{3C6440A6-8BE3-4843-ADD1-947BE00E1BFF}" dt="2021-09-28T23:02:02.223" v="1196" actId="20577"/>
        <pc:sldMkLst>
          <pc:docMk/>
          <pc:sldMk cId="3682621431" sldId="260"/>
        </pc:sldMkLst>
        <pc:spChg chg="add mod">
          <ac:chgData name="Supachan Tantrasuwan" userId="8c7cd684-f680-4550-97b0-b686b65b0823" providerId="ADAL" clId="{3C6440A6-8BE3-4843-ADD1-947BE00E1BFF}" dt="2021-09-28T22:51:31.587" v="636" actId="1076"/>
          <ac:spMkLst>
            <pc:docMk/>
            <pc:sldMk cId="3682621431" sldId="260"/>
            <ac:spMk id="6" creationId="{00986A38-E7DD-4952-BF2F-96D1885CA9E4}"/>
          </ac:spMkLst>
        </pc:spChg>
        <pc:spChg chg="add del">
          <ac:chgData name="Supachan Tantrasuwan" userId="8c7cd684-f680-4550-97b0-b686b65b0823" providerId="ADAL" clId="{3C6440A6-8BE3-4843-ADD1-947BE00E1BFF}" dt="2021-09-28T22:36:32.355" v="97" actId="22"/>
          <ac:spMkLst>
            <pc:docMk/>
            <pc:sldMk cId="3682621431" sldId="260"/>
            <ac:spMk id="8" creationId="{BAAF657F-EB14-4709-B038-DC6AB0FDBD05}"/>
          </ac:spMkLst>
        </pc:spChg>
        <pc:spChg chg="add mod">
          <ac:chgData name="Supachan Tantrasuwan" userId="8c7cd684-f680-4550-97b0-b686b65b0823" providerId="ADAL" clId="{3C6440A6-8BE3-4843-ADD1-947BE00E1BFF}" dt="2021-09-28T22:47:37.507" v="616"/>
          <ac:spMkLst>
            <pc:docMk/>
            <pc:sldMk cId="3682621431" sldId="260"/>
            <ac:spMk id="10" creationId="{5C1A1CF3-D28D-4787-AF0A-B3770052208C}"/>
          </ac:spMkLst>
        </pc:spChg>
        <pc:spChg chg="add mod">
          <ac:chgData name="Supachan Tantrasuwan" userId="8c7cd684-f680-4550-97b0-b686b65b0823" providerId="ADAL" clId="{3C6440A6-8BE3-4843-ADD1-947BE00E1BFF}" dt="2021-09-28T22:54:18.335" v="654" actId="1076"/>
          <ac:spMkLst>
            <pc:docMk/>
            <pc:sldMk cId="3682621431" sldId="260"/>
            <ac:spMk id="11" creationId="{7C1C73EF-EF14-44DD-9379-F08AB57B5949}"/>
          </ac:spMkLst>
        </pc:spChg>
        <pc:spChg chg="add del">
          <ac:chgData name="Supachan Tantrasuwan" userId="8c7cd684-f680-4550-97b0-b686b65b0823" providerId="ADAL" clId="{3C6440A6-8BE3-4843-ADD1-947BE00E1BFF}" dt="2021-09-28T22:57:08.599" v="919" actId="22"/>
          <ac:spMkLst>
            <pc:docMk/>
            <pc:sldMk cId="3682621431" sldId="260"/>
            <ac:spMk id="13" creationId="{A67233EF-3EB2-402C-B871-BD522E8C4ECF}"/>
          </ac:spMkLst>
        </pc:spChg>
        <pc:graphicFrameChg chg="del">
          <ac:chgData name="Supachan Tantrasuwan" userId="8c7cd684-f680-4550-97b0-b686b65b0823" providerId="ADAL" clId="{3C6440A6-8BE3-4843-ADD1-947BE00E1BFF}" dt="2021-09-28T22:33:06.533" v="29" actId="478"/>
          <ac:graphicFrameMkLst>
            <pc:docMk/>
            <pc:sldMk cId="3682621431" sldId="260"/>
            <ac:graphicFrameMk id="2" creationId="{9795C258-A48E-4998-967B-A7CCE07EE0E1}"/>
          </ac:graphicFrameMkLst>
        </pc:graphicFrameChg>
        <pc:graphicFrameChg chg="add del mod">
          <ac:chgData name="Supachan Tantrasuwan" userId="8c7cd684-f680-4550-97b0-b686b65b0823" providerId="ADAL" clId="{3C6440A6-8BE3-4843-ADD1-947BE00E1BFF}" dt="2021-09-28T22:33:09.307" v="31"/>
          <ac:graphicFrameMkLst>
            <pc:docMk/>
            <pc:sldMk cId="3682621431" sldId="260"/>
            <ac:graphicFrameMk id="3" creationId="{4D085FE0-2A67-49DA-A454-D0847A333D3D}"/>
          </ac:graphicFrameMkLst>
        </pc:graphicFrameChg>
        <pc:graphicFrameChg chg="add del mod modGraphic">
          <ac:chgData name="Supachan Tantrasuwan" userId="8c7cd684-f680-4550-97b0-b686b65b0823" providerId="ADAL" clId="{3C6440A6-8BE3-4843-ADD1-947BE00E1BFF}" dt="2021-09-28T22:33:49.779" v="36" actId="478"/>
          <ac:graphicFrameMkLst>
            <pc:docMk/>
            <pc:sldMk cId="3682621431" sldId="260"/>
            <ac:graphicFrameMk id="4" creationId="{AC3ECDD2-C43F-4BCB-9613-6B9495DD9743}"/>
          </ac:graphicFrameMkLst>
        </pc:graphicFrameChg>
        <pc:picChg chg="add del mod">
          <ac:chgData name="Supachan Tantrasuwan" userId="8c7cd684-f680-4550-97b0-b686b65b0823" providerId="ADAL" clId="{3C6440A6-8BE3-4843-ADD1-947BE00E1BFF}" dt="2021-09-28T22:36:35.132" v="99" actId="478"/>
          <ac:picMkLst>
            <pc:docMk/>
            <pc:sldMk cId="3682621431" sldId="260"/>
            <ac:picMk id="5" creationId="{004EDB49-BF7B-49EF-812C-F874799A151B}"/>
          </ac:picMkLst>
        </pc:picChg>
        <pc:picChg chg="add del mod">
          <ac:chgData name="Supachan Tantrasuwan" userId="8c7cd684-f680-4550-97b0-b686b65b0823" providerId="ADAL" clId="{3C6440A6-8BE3-4843-ADD1-947BE00E1BFF}" dt="2021-09-28T22:57:12.133" v="921" actId="478"/>
          <ac:picMkLst>
            <pc:docMk/>
            <pc:sldMk cId="3682621431" sldId="260"/>
            <ac:picMk id="9" creationId="{77879C6E-8081-436E-8F2A-DB4E07A43F98}"/>
          </ac:picMkLst>
        </pc:picChg>
        <pc:picChg chg="add mod">
          <ac:chgData name="Supachan Tantrasuwan" userId="8c7cd684-f680-4550-97b0-b686b65b0823" providerId="ADAL" clId="{3C6440A6-8BE3-4843-ADD1-947BE00E1BFF}" dt="2021-09-28T22:57:26.016" v="924" actId="1076"/>
          <ac:picMkLst>
            <pc:docMk/>
            <pc:sldMk cId="3682621431" sldId="260"/>
            <ac:picMk id="14" creationId="{F14E1810-DCFA-49BF-9AD6-D98CD645FCFA}"/>
          </ac:picMkLst>
        </pc:picChg>
      </pc:sldChg>
      <pc:sldChg chg="addSp delSp modSp add del mod setBg">
        <pc:chgData name="Supachan Tantrasuwan" userId="8c7cd684-f680-4550-97b0-b686b65b0823" providerId="ADAL" clId="{3C6440A6-8BE3-4843-ADD1-947BE00E1BFF}" dt="2021-09-28T22:53:59.236" v="652" actId="47"/>
        <pc:sldMkLst>
          <pc:docMk/>
          <pc:sldMk cId="386596230" sldId="261"/>
        </pc:sldMkLst>
        <pc:spChg chg="add mod">
          <ac:chgData name="Supachan Tantrasuwan" userId="8c7cd684-f680-4550-97b0-b686b65b0823" providerId="ADAL" clId="{3C6440A6-8BE3-4843-ADD1-947BE00E1BFF}" dt="2021-09-28T22:52:37.900" v="643" actId="20577"/>
          <ac:spMkLst>
            <pc:docMk/>
            <pc:sldMk cId="386596230" sldId="261"/>
            <ac:spMk id="5" creationId="{FFE9CE8A-6F32-4044-A33F-765051D7686B}"/>
          </ac:spMkLst>
        </pc:spChg>
        <pc:spChg chg="mod">
          <ac:chgData name="Supachan Tantrasuwan" userId="8c7cd684-f680-4550-97b0-b686b65b0823" providerId="ADAL" clId="{3C6440A6-8BE3-4843-ADD1-947BE00E1BFF}" dt="2021-09-28T22:50:40.897" v="624" actId="1076"/>
          <ac:spMkLst>
            <pc:docMk/>
            <pc:sldMk cId="386596230" sldId="261"/>
            <ac:spMk id="6" creationId="{00986A38-E7DD-4952-BF2F-96D1885CA9E4}"/>
          </ac:spMkLst>
        </pc:spChg>
        <pc:spChg chg="del">
          <ac:chgData name="Supachan Tantrasuwan" userId="8c7cd684-f680-4550-97b0-b686b65b0823" providerId="ADAL" clId="{3C6440A6-8BE3-4843-ADD1-947BE00E1BFF}" dt="2021-09-28T22:50:44.776" v="625" actId="478"/>
          <ac:spMkLst>
            <pc:docMk/>
            <pc:sldMk cId="386596230" sldId="261"/>
            <ac:spMk id="10" creationId="{5C1A1CF3-D28D-4787-AF0A-B3770052208C}"/>
          </ac:spMkLst>
        </pc:spChg>
        <pc:picChg chg="del">
          <ac:chgData name="Supachan Tantrasuwan" userId="8c7cd684-f680-4550-97b0-b686b65b0823" providerId="ADAL" clId="{3C6440A6-8BE3-4843-ADD1-947BE00E1BFF}" dt="2021-09-28T22:50:29.728" v="620" actId="478"/>
          <ac:picMkLst>
            <pc:docMk/>
            <pc:sldMk cId="386596230" sldId="261"/>
            <ac:picMk id="9" creationId="{77879C6E-8081-436E-8F2A-DB4E07A43F98}"/>
          </ac:picMkLst>
        </pc:picChg>
      </pc:sldChg>
      <pc:sldChg chg="add del setBg">
        <pc:chgData name="Supachan Tantrasuwan" userId="8c7cd684-f680-4550-97b0-b686b65b0823" providerId="ADAL" clId="{3C6440A6-8BE3-4843-ADD1-947BE00E1BFF}" dt="2021-09-28T22:50:46.843" v="626" actId="47"/>
        <pc:sldMkLst>
          <pc:docMk/>
          <pc:sldMk cId="2773929865" sldId="262"/>
        </pc:sldMkLst>
      </pc:sldChg>
      <pc:sldChg chg="addSp modSp new mod">
        <pc:chgData name="Supachan Tantrasuwan" userId="8c7cd684-f680-4550-97b0-b686b65b0823" providerId="ADAL" clId="{3C6440A6-8BE3-4843-ADD1-947BE00E1BFF}" dt="2021-09-28T23:00:24.366" v="1035" actId="1076"/>
        <pc:sldMkLst>
          <pc:docMk/>
          <pc:sldMk cId="3688109281" sldId="262"/>
        </pc:sldMkLst>
        <pc:spChg chg="add mod">
          <ac:chgData name="Supachan Tantrasuwan" userId="8c7cd684-f680-4550-97b0-b686b65b0823" providerId="ADAL" clId="{3C6440A6-8BE3-4843-ADD1-947BE00E1BFF}" dt="2021-09-28T23:00:24.366" v="1035" actId="1076"/>
          <ac:spMkLst>
            <pc:docMk/>
            <pc:sldMk cId="3688109281" sldId="262"/>
            <ac:spMk id="2" creationId="{92F0838C-97BA-44F8-B2B9-4C3392616F82}"/>
          </ac:spMkLst>
        </pc:spChg>
        <pc:spChg chg="add mod">
          <ac:chgData name="Supachan Tantrasuwan" userId="8c7cd684-f680-4550-97b0-b686b65b0823" providerId="ADAL" clId="{3C6440A6-8BE3-4843-ADD1-947BE00E1BFF}" dt="2021-09-28T23:00:07.766" v="1031" actId="20577"/>
          <ac:spMkLst>
            <pc:docMk/>
            <pc:sldMk cId="3688109281" sldId="262"/>
            <ac:spMk id="3" creationId="{3DBEAFD9-0399-44A3-8441-73AB33154377}"/>
          </ac:spMkLst>
        </pc:spChg>
      </pc:sldChg>
      <pc:sldChg chg="addSp modSp new del mod">
        <pc:chgData name="Supachan Tantrasuwan" userId="8c7cd684-f680-4550-97b0-b686b65b0823" providerId="ADAL" clId="{3C6440A6-8BE3-4843-ADD1-947BE00E1BFF}" dt="2021-09-28T22:59:46.764" v="1023" actId="47"/>
        <pc:sldMkLst>
          <pc:docMk/>
          <pc:sldMk cId="3237087341" sldId="263"/>
        </pc:sldMkLst>
        <pc:spChg chg="add mod">
          <ac:chgData name="Supachan Tantrasuwan" userId="8c7cd684-f680-4550-97b0-b686b65b0823" providerId="ADAL" clId="{3C6440A6-8BE3-4843-ADD1-947BE00E1BFF}" dt="2021-09-28T22:58:53.583" v="1005" actId="1076"/>
          <ac:spMkLst>
            <pc:docMk/>
            <pc:sldMk cId="3237087341" sldId="263"/>
            <ac:spMk id="3" creationId="{1481EDDD-CA99-4507-B79C-964A7B6387DF}"/>
          </ac:spMkLst>
        </pc:spChg>
      </pc:sldChg>
      <pc:sldMasterChg chg="setBg modSldLayout">
        <pc:chgData name="Supachan Tantrasuwan" userId="8c7cd684-f680-4550-97b0-b686b65b0823" providerId="ADAL" clId="{3C6440A6-8BE3-4843-ADD1-947BE00E1BFF}" dt="2021-09-28T22:49:50.088" v="619"/>
        <pc:sldMasterMkLst>
          <pc:docMk/>
          <pc:sldMasterMk cId="265721090" sldId="2147483648"/>
        </pc:sldMasterMkLst>
        <pc:sldLayoutChg chg="setBg">
          <pc:chgData name="Supachan Tantrasuwan" userId="8c7cd684-f680-4550-97b0-b686b65b0823" providerId="ADAL" clId="{3C6440A6-8BE3-4843-ADD1-947BE00E1BFF}" dt="2021-09-28T22:49:50.088" v="619"/>
          <pc:sldLayoutMkLst>
            <pc:docMk/>
            <pc:sldMasterMk cId="265721090" sldId="2147483648"/>
            <pc:sldLayoutMk cId="90493650" sldId="2147483649"/>
          </pc:sldLayoutMkLst>
        </pc:sldLayoutChg>
        <pc:sldLayoutChg chg="setBg">
          <pc:chgData name="Supachan Tantrasuwan" userId="8c7cd684-f680-4550-97b0-b686b65b0823" providerId="ADAL" clId="{3C6440A6-8BE3-4843-ADD1-947BE00E1BFF}" dt="2021-09-28T22:49:50.088" v="619"/>
          <pc:sldLayoutMkLst>
            <pc:docMk/>
            <pc:sldMasterMk cId="265721090" sldId="2147483648"/>
            <pc:sldLayoutMk cId="1968990085" sldId="2147483650"/>
          </pc:sldLayoutMkLst>
        </pc:sldLayoutChg>
        <pc:sldLayoutChg chg="setBg">
          <pc:chgData name="Supachan Tantrasuwan" userId="8c7cd684-f680-4550-97b0-b686b65b0823" providerId="ADAL" clId="{3C6440A6-8BE3-4843-ADD1-947BE00E1BFF}" dt="2021-09-28T22:49:50.088" v="619"/>
          <pc:sldLayoutMkLst>
            <pc:docMk/>
            <pc:sldMasterMk cId="265721090" sldId="2147483648"/>
            <pc:sldLayoutMk cId="3264377115" sldId="2147483651"/>
          </pc:sldLayoutMkLst>
        </pc:sldLayoutChg>
        <pc:sldLayoutChg chg="setBg">
          <pc:chgData name="Supachan Tantrasuwan" userId="8c7cd684-f680-4550-97b0-b686b65b0823" providerId="ADAL" clId="{3C6440A6-8BE3-4843-ADD1-947BE00E1BFF}" dt="2021-09-28T22:49:50.088" v="619"/>
          <pc:sldLayoutMkLst>
            <pc:docMk/>
            <pc:sldMasterMk cId="265721090" sldId="2147483648"/>
            <pc:sldLayoutMk cId="4026620641" sldId="2147483652"/>
          </pc:sldLayoutMkLst>
        </pc:sldLayoutChg>
        <pc:sldLayoutChg chg="setBg">
          <pc:chgData name="Supachan Tantrasuwan" userId="8c7cd684-f680-4550-97b0-b686b65b0823" providerId="ADAL" clId="{3C6440A6-8BE3-4843-ADD1-947BE00E1BFF}" dt="2021-09-28T22:49:50.088" v="619"/>
          <pc:sldLayoutMkLst>
            <pc:docMk/>
            <pc:sldMasterMk cId="265721090" sldId="2147483648"/>
            <pc:sldLayoutMk cId="1642181707" sldId="2147483653"/>
          </pc:sldLayoutMkLst>
        </pc:sldLayoutChg>
        <pc:sldLayoutChg chg="setBg">
          <pc:chgData name="Supachan Tantrasuwan" userId="8c7cd684-f680-4550-97b0-b686b65b0823" providerId="ADAL" clId="{3C6440A6-8BE3-4843-ADD1-947BE00E1BFF}" dt="2021-09-28T22:49:50.088" v="619"/>
          <pc:sldLayoutMkLst>
            <pc:docMk/>
            <pc:sldMasterMk cId="265721090" sldId="2147483648"/>
            <pc:sldLayoutMk cId="1858039080" sldId="2147483654"/>
          </pc:sldLayoutMkLst>
        </pc:sldLayoutChg>
        <pc:sldLayoutChg chg="setBg">
          <pc:chgData name="Supachan Tantrasuwan" userId="8c7cd684-f680-4550-97b0-b686b65b0823" providerId="ADAL" clId="{3C6440A6-8BE3-4843-ADD1-947BE00E1BFF}" dt="2021-09-28T22:49:50.088" v="619"/>
          <pc:sldLayoutMkLst>
            <pc:docMk/>
            <pc:sldMasterMk cId="265721090" sldId="2147483648"/>
            <pc:sldLayoutMk cId="2601662189" sldId="2147483655"/>
          </pc:sldLayoutMkLst>
        </pc:sldLayoutChg>
        <pc:sldLayoutChg chg="setBg">
          <pc:chgData name="Supachan Tantrasuwan" userId="8c7cd684-f680-4550-97b0-b686b65b0823" providerId="ADAL" clId="{3C6440A6-8BE3-4843-ADD1-947BE00E1BFF}" dt="2021-09-28T22:49:50.088" v="619"/>
          <pc:sldLayoutMkLst>
            <pc:docMk/>
            <pc:sldMasterMk cId="265721090" sldId="2147483648"/>
            <pc:sldLayoutMk cId="695416289" sldId="2147483656"/>
          </pc:sldLayoutMkLst>
        </pc:sldLayoutChg>
        <pc:sldLayoutChg chg="setBg">
          <pc:chgData name="Supachan Tantrasuwan" userId="8c7cd684-f680-4550-97b0-b686b65b0823" providerId="ADAL" clId="{3C6440A6-8BE3-4843-ADD1-947BE00E1BFF}" dt="2021-09-28T22:49:50.088" v="619"/>
          <pc:sldLayoutMkLst>
            <pc:docMk/>
            <pc:sldMasterMk cId="265721090" sldId="2147483648"/>
            <pc:sldLayoutMk cId="2047760065" sldId="2147483657"/>
          </pc:sldLayoutMkLst>
        </pc:sldLayoutChg>
        <pc:sldLayoutChg chg="setBg">
          <pc:chgData name="Supachan Tantrasuwan" userId="8c7cd684-f680-4550-97b0-b686b65b0823" providerId="ADAL" clId="{3C6440A6-8BE3-4843-ADD1-947BE00E1BFF}" dt="2021-09-28T22:49:50.088" v="619"/>
          <pc:sldLayoutMkLst>
            <pc:docMk/>
            <pc:sldMasterMk cId="265721090" sldId="2147483648"/>
            <pc:sldLayoutMk cId="3415051541" sldId="2147483658"/>
          </pc:sldLayoutMkLst>
        </pc:sldLayoutChg>
        <pc:sldLayoutChg chg="setBg">
          <pc:chgData name="Supachan Tantrasuwan" userId="8c7cd684-f680-4550-97b0-b686b65b0823" providerId="ADAL" clId="{3C6440A6-8BE3-4843-ADD1-947BE00E1BFF}" dt="2021-09-28T22:49:50.088" v="619"/>
          <pc:sldLayoutMkLst>
            <pc:docMk/>
            <pc:sldMasterMk cId="265721090" sldId="2147483648"/>
            <pc:sldLayoutMk cId="3209478874" sldId="2147483659"/>
          </pc:sldLayoutMkLst>
        </pc:sldLayoutChg>
      </pc:sldMasterChg>
    </pc:docChg>
  </pc:docChgLst>
  <pc:docChgLst>
    <pc:chgData name="Supachan Tantrasuwan" userId="8c7cd684-f680-4550-97b0-b686b65b0823" providerId="ADAL" clId="{196C93D0-8710-4083-9A46-8028D1D9EF12}"/>
    <pc:docChg chg="undo custSel modSld">
      <pc:chgData name="Supachan Tantrasuwan" userId="8c7cd684-f680-4550-97b0-b686b65b0823" providerId="ADAL" clId="{196C93D0-8710-4083-9A46-8028D1D9EF12}" dt="2021-09-29T14:47:00.411" v="71" actId="14100"/>
      <pc:docMkLst>
        <pc:docMk/>
      </pc:docMkLst>
      <pc:sldChg chg="addSp delSp modSp mod">
        <pc:chgData name="Supachan Tantrasuwan" userId="8c7cd684-f680-4550-97b0-b686b65b0823" providerId="ADAL" clId="{196C93D0-8710-4083-9A46-8028D1D9EF12}" dt="2021-09-29T13:09:25.206" v="46"/>
        <pc:sldMkLst>
          <pc:docMk/>
          <pc:sldMk cId="1739850655" sldId="258"/>
        </pc:sldMkLst>
        <pc:graphicFrameChg chg="add mod">
          <ac:chgData name="Supachan Tantrasuwan" userId="8c7cd684-f680-4550-97b0-b686b65b0823" providerId="ADAL" clId="{196C93D0-8710-4083-9A46-8028D1D9EF12}" dt="2021-09-29T13:07:13.424" v="23"/>
          <ac:graphicFrameMkLst>
            <pc:docMk/>
            <pc:sldMk cId="1739850655" sldId="258"/>
            <ac:graphicFrameMk id="5" creationId="{04BE11D3-7EF4-4BC2-8FC9-ADD45A50443F}"/>
          </ac:graphicFrameMkLst>
        </pc:graphicFrameChg>
        <pc:graphicFrameChg chg="add del mod">
          <ac:chgData name="Supachan Tantrasuwan" userId="8c7cd684-f680-4550-97b0-b686b65b0823" providerId="ADAL" clId="{196C93D0-8710-4083-9A46-8028D1D9EF12}" dt="2021-09-29T13:07:47.364" v="25" actId="478"/>
          <ac:graphicFrameMkLst>
            <pc:docMk/>
            <pc:sldMk cId="1739850655" sldId="258"/>
            <ac:graphicFrameMk id="6" creationId="{04BE11D3-7EF4-4BC2-8FC9-ADD45A50443F}"/>
          </ac:graphicFrameMkLst>
        </pc:graphicFrameChg>
        <pc:graphicFrameChg chg="add del mod">
          <ac:chgData name="Supachan Tantrasuwan" userId="8c7cd684-f680-4550-97b0-b686b65b0823" providerId="ADAL" clId="{196C93D0-8710-4083-9A46-8028D1D9EF12}" dt="2021-09-29T13:08:36.323" v="28" actId="478"/>
          <ac:graphicFrameMkLst>
            <pc:docMk/>
            <pc:sldMk cId="1739850655" sldId="258"/>
            <ac:graphicFrameMk id="7" creationId="{04BE11D3-7EF4-4BC2-8FC9-ADD45A50443F}"/>
          </ac:graphicFrameMkLst>
        </pc:graphicFrameChg>
        <pc:graphicFrameChg chg="del">
          <ac:chgData name="Supachan Tantrasuwan" userId="8c7cd684-f680-4550-97b0-b686b65b0823" providerId="ADAL" clId="{196C93D0-8710-4083-9A46-8028D1D9EF12}" dt="2021-09-29T13:08:33.523" v="27" actId="478"/>
          <ac:graphicFrameMkLst>
            <pc:docMk/>
            <pc:sldMk cId="1739850655" sldId="258"/>
            <ac:graphicFrameMk id="8" creationId="{04BE11D3-7EF4-4BC2-8FC9-ADD45A50443F}"/>
          </ac:graphicFrameMkLst>
        </pc:graphicFrameChg>
        <pc:graphicFrameChg chg="add mod">
          <ac:chgData name="Supachan Tantrasuwan" userId="8c7cd684-f680-4550-97b0-b686b65b0823" providerId="ADAL" clId="{196C93D0-8710-4083-9A46-8028D1D9EF12}" dt="2021-09-29T13:09:25.206" v="46"/>
          <ac:graphicFrameMkLst>
            <pc:docMk/>
            <pc:sldMk cId="1739850655" sldId="258"/>
            <ac:graphicFrameMk id="11" creationId="{04BE11D3-7EF4-4BC2-8FC9-ADD45A50443F}"/>
          </ac:graphicFrameMkLst>
        </pc:graphicFrameChg>
      </pc:sldChg>
      <pc:sldChg chg="addSp delSp modSp mod">
        <pc:chgData name="Supachan Tantrasuwan" userId="8c7cd684-f680-4550-97b0-b686b65b0823" providerId="ADAL" clId="{196C93D0-8710-4083-9A46-8028D1D9EF12}" dt="2021-09-29T12:59:48.672" v="21"/>
        <pc:sldMkLst>
          <pc:docMk/>
          <pc:sldMk cId="529289408" sldId="259"/>
        </pc:sldMkLst>
        <pc:graphicFrameChg chg="del">
          <ac:chgData name="Supachan Tantrasuwan" userId="8c7cd684-f680-4550-97b0-b686b65b0823" providerId="ADAL" clId="{196C93D0-8710-4083-9A46-8028D1D9EF12}" dt="2021-09-29T12:55:13.879" v="0" actId="478"/>
          <ac:graphicFrameMkLst>
            <pc:docMk/>
            <pc:sldMk cId="529289408" sldId="259"/>
            <ac:graphicFrameMk id="4" creationId="{E82DF0C1-4E7E-4385-B785-5189C54DE52D}"/>
          </ac:graphicFrameMkLst>
        </pc:graphicFrameChg>
        <pc:graphicFrameChg chg="add mod">
          <ac:chgData name="Supachan Tantrasuwan" userId="8c7cd684-f680-4550-97b0-b686b65b0823" providerId="ADAL" clId="{196C93D0-8710-4083-9A46-8028D1D9EF12}" dt="2021-09-29T12:59:48.672" v="21"/>
          <ac:graphicFrameMkLst>
            <pc:docMk/>
            <pc:sldMk cId="529289408" sldId="259"/>
            <ac:graphicFrameMk id="5" creationId="{E82DF0C1-4E7E-4385-B785-5189C54DE52D}"/>
          </ac:graphicFrameMkLst>
        </pc:graphicFrameChg>
      </pc:sldChg>
      <pc:sldChg chg="addSp delSp modSp mod">
        <pc:chgData name="Supachan Tantrasuwan" userId="8c7cd684-f680-4550-97b0-b686b65b0823" providerId="ADAL" clId="{196C93D0-8710-4083-9A46-8028D1D9EF12}" dt="2021-09-29T14:47:00.411" v="71" actId="14100"/>
        <pc:sldMkLst>
          <pc:docMk/>
          <pc:sldMk cId="3682621431" sldId="260"/>
        </pc:sldMkLst>
        <pc:spChg chg="mod">
          <ac:chgData name="Supachan Tantrasuwan" userId="8c7cd684-f680-4550-97b0-b686b65b0823" providerId="ADAL" clId="{196C93D0-8710-4083-9A46-8028D1D9EF12}" dt="2021-09-29T12:59:40.280" v="20" actId="1076"/>
          <ac:spMkLst>
            <pc:docMk/>
            <pc:sldMk cId="3682621431" sldId="260"/>
            <ac:spMk id="6" creationId="{00986A38-E7DD-4952-BF2F-96D1885CA9E4}"/>
          </ac:spMkLst>
        </pc:spChg>
        <pc:spChg chg="add del">
          <ac:chgData name="Supachan Tantrasuwan" userId="8c7cd684-f680-4550-97b0-b686b65b0823" providerId="ADAL" clId="{196C93D0-8710-4083-9A46-8028D1D9EF12}" dt="2021-09-29T14:44:59.421" v="49" actId="22"/>
          <ac:spMkLst>
            <pc:docMk/>
            <pc:sldMk cId="3682621431" sldId="260"/>
            <ac:spMk id="7" creationId="{4932BE0A-C36E-4C20-A620-3130A5E3C763}"/>
          </ac:spMkLst>
        </pc:spChg>
        <pc:graphicFrameChg chg="add del mod">
          <ac:chgData name="Supachan Tantrasuwan" userId="8c7cd684-f680-4550-97b0-b686b65b0823" providerId="ADAL" clId="{196C93D0-8710-4083-9A46-8028D1D9EF12}" dt="2021-09-29T14:45:34.460" v="57"/>
          <ac:graphicFrameMkLst>
            <pc:docMk/>
            <pc:sldMk cId="3682621431" sldId="260"/>
            <ac:graphicFrameMk id="4" creationId="{ADB943DA-2849-40E0-923E-E09203990230}"/>
          </ac:graphicFrameMkLst>
        </pc:graphicFrameChg>
        <pc:picChg chg="add del mod">
          <ac:chgData name="Supachan Tantrasuwan" userId="8c7cd684-f680-4550-97b0-b686b65b0823" providerId="ADAL" clId="{196C93D0-8710-4083-9A46-8028D1D9EF12}" dt="2021-09-29T14:45:32.464" v="55" actId="478"/>
          <ac:picMkLst>
            <pc:docMk/>
            <pc:sldMk cId="3682621431" sldId="260"/>
            <ac:picMk id="3" creationId="{3CF55E52-3D7C-4C93-8C8A-D765D75DE013}"/>
          </ac:picMkLst>
        </pc:picChg>
        <pc:picChg chg="add del mod">
          <ac:chgData name="Supachan Tantrasuwan" userId="8c7cd684-f680-4550-97b0-b686b65b0823" providerId="ADAL" clId="{196C93D0-8710-4083-9A46-8028D1D9EF12}" dt="2021-09-29T14:46:04.099" v="61" actId="478"/>
          <ac:picMkLst>
            <pc:docMk/>
            <pc:sldMk cId="3682621431" sldId="260"/>
            <ac:picMk id="5" creationId="{C25F6C5B-2477-4B2C-AAD9-6B6D555D7A5A}"/>
          </ac:picMkLst>
        </pc:picChg>
        <pc:picChg chg="add del mod">
          <ac:chgData name="Supachan Tantrasuwan" userId="8c7cd684-f680-4550-97b0-b686b65b0823" providerId="ADAL" clId="{196C93D0-8710-4083-9A46-8028D1D9EF12}" dt="2021-09-29T14:46:51.280" v="67" actId="478"/>
          <ac:picMkLst>
            <pc:docMk/>
            <pc:sldMk cId="3682621431" sldId="260"/>
            <ac:picMk id="8" creationId="{111223AD-1782-4A90-9FBE-ECB60BDE7FE5}"/>
          </ac:picMkLst>
        </pc:picChg>
        <pc:picChg chg="add mod">
          <ac:chgData name="Supachan Tantrasuwan" userId="8c7cd684-f680-4550-97b0-b686b65b0823" providerId="ADAL" clId="{196C93D0-8710-4083-9A46-8028D1D9EF12}" dt="2021-09-29T14:47:00.411" v="71" actId="14100"/>
          <ac:picMkLst>
            <pc:docMk/>
            <pc:sldMk cId="3682621431" sldId="260"/>
            <ac:picMk id="9" creationId="{4F5983BD-33A9-4ACB-B676-09BE4C8593FF}"/>
          </ac:picMkLst>
        </pc:picChg>
        <pc:picChg chg="del">
          <ac:chgData name="Supachan Tantrasuwan" userId="8c7cd684-f680-4550-97b0-b686b65b0823" providerId="ADAL" clId="{196C93D0-8710-4083-9A46-8028D1D9EF12}" dt="2021-09-29T14:45:05.365" v="51" actId="478"/>
          <ac:picMkLst>
            <pc:docMk/>
            <pc:sldMk cId="3682621431" sldId="260"/>
            <ac:picMk id="14" creationId="{F14E1810-DCFA-49BF-9AD6-D98CD645FCFA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unitednations.sharepoint.com/sites/DESA-CDPMO/Shared%20Documents/General/3.%20Finance%20Management/1%20-%20TC%20PROJECTS/Active%20Projects/2%20DPIDG%20(DPADM)/2%20IGF/M1-38%20-%20GLO11X01/Phase%20III%20-%202017%20to%202026/7.%20Trust%20fund%20presenta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unitednations.sharepoint.com/sites/DESA-CDPMO/Shared%20Documents/General/3.%20Finance%20Management/1%20-%20TC%20PROJECTS/Active%20Projects/2%20DPIDG%20(DPADM)/2%20IGF/M1-38%20-%20GLO11X01/Phase%20III%20-%202017%20to%202026/7.%20Trust%20fund%20presenta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r>
              <a:rPr lang="en-US" sz="3600" dirty="0"/>
              <a:t>Budget - Funding – Expenditures </a:t>
            </a:r>
            <a:r>
              <a:rPr lang="en-US" sz="3600" b="0" i="0" u="none" strike="noStrike" baseline="70000" dirty="0">
                <a:effectLst/>
              </a:rPr>
              <a:t>a</a:t>
            </a:r>
            <a:endParaRPr lang="en-US" sz="3600" dirty="0"/>
          </a:p>
        </c:rich>
      </c:tx>
      <c:layout>
        <c:manualLayout>
          <c:xMode val="edge"/>
          <c:yMode val="edge"/>
          <c:x val="0.24034517511606876"/>
          <c:y val="4.41468246914422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945625546806648"/>
          <c:y val="0.23529514933208573"/>
          <c:w val="0.87175218722659675"/>
          <c:h val="0.58786095045869879"/>
        </c:manualLayout>
      </c:layout>
      <c:areaChart>
        <c:grouping val="stacked"/>
        <c:varyColors val="0"/>
        <c:ser>
          <c:idx val="3"/>
          <c:order val="3"/>
          <c:tx>
            <c:strRef>
              <c:f>'[2021.09 IGF donor meeting_2.xlsx]chart'!$B$22</c:f>
              <c:strCache>
                <c:ptCount val="1"/>
                <c:pt idx="0">
                  <c:v>base</c:v>
                </c:pt>
              </c:strCache>
            </c:strRef>
          </c:tx>
          <c:spPr>
            <a:noFill/>
            <a:ln>
              <a:noFill/>
            </a:ln>
            <a:effectLst/>
          </c:spPr>
          <c:cat>
            <c:strRef>
              <c:f>'[2021.09 IGF donor meeting_2.xlsx]chart'!$C$18:$G$18</c:f>
              <c:strCach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2021*</c:v>
                </c:pt>
              </c:strCache>
            </c:strRef>
          </c:cat>
          <c:val>
            <c:numRef>
              <c:f>'[2021.09 IGF donor meeting_2.xlsx]chart'!$C$22:$G$22</c:f>
              <c:numCache>
                <c:formatCode>_(* #,##0_);_(* \(#,##0\);_(* "-"??_);_(@_)</c:formatCode>
                <c:ptCount val="5"/>
                <c:pt idx="0">
                  <c:v>1124.3030000000001</c:v>
                </c:pt>
                <c:pt idx="1">
                  <c:v>772.62899999999991</c:v>
                </c:pt>
                <c:pt idx="2">
                  <c:v>872.95951999999988</c:v>
                </c:pt>
                <c:pt idx="3">
                  <c:v>944.51684999999998</c:v>
                </c:pt>
                <c:pt idx="4">
                  <c:v>661.05338000000006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83-4583-8C73-923E9E5303D9}"/>
            </c:ext>
          </c:extLst>
        </c:ser>
        <c:ser>
          <c:idx val="4"/>
          <c:order val="4"/>
          <c:tx>
            <c:strRef>
              <c:f>'[2021.09 IGF donor meeting_2.xlsx]chart'!$B$23</c:f>
              <c:strCache>
                <c:ptCount val="1"/>
                <c:pt idx="0">
                  <c:v>diff</c:v>
                </c:pt>
              </c:strCache>
            </c:strRef>
          </c:tx>
          <c:spPr>
            <a:pattFill prst="pct70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  <a:ln>
              <a:noFill/>
            </a:ln>
            <a:effectLst/>
          </c:spPr>
          <c:cat>
            <c:strRef>
              <c:f>'[2021.09 IGF donor meeting_2.xlsx]chart'!$C$18:$G$18</c:f>
              <c:strCach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2021*</c:v>
                </c:pt>
              </c:strCache>
            </c:strRef>
          </c:cat>
          <c:val>
            <c:numRef>
              <c:f>'[2021.09 IGF donor meeting_2.xlsx]chart'!$C$23:$G$23</c:f>
              <c:numCache>
                <c:formatCode>_(* #,##0_);_(* \(#,##0\);_(* "-"??_);_(@_)</c:formatCode>
                <c:ptCount val="5"/>
                <c:pt idx="0">
                  <c:v>1700.6969999999999</c:v>
                </c:pt>
                <c:pt idx="1">
                  <c:v>2108.8710000000001</c:v>
                </c:pt>
                <c:pt idx="2">
                  <c:v>2009.6704800000002</c:v>
                </c:pt>
                <c:pt idx="3">
                  <c:v>1939.2661499999999</c:v>
                </c:pt>
                <c:pt idx="4">
                  <c:v>2223.9046200000003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A83-4583-8C73-923E9E5303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65317552"/>
        <c:axId val="665318208"/>
      </c:areaChart>
      <c:lineChart>
        <c:grouping val="standard"/>
        <c:varyColors val="0"/>
        <c:ser>
          <c:idx val="0"/>
          <c:order val="0"/>
          <c:tx>
            <c:strRef>
              <c:f>'[2021.09 IGF donor meeting_2.xlsx]chart'!$B$19</c:f>
              <c:strCache>
                <c:ptCount val="1"/>
                <c:pt idx="0">
                  <c:v>Contributions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'[2021.09 IGF donor meeting_2.xlsx]chart'!$C$18:$G$18</c:f>
              <c:strCach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2021*</c:v>
                </c:pt>
              </c:strCache>
            </c:strRef>
          </c:cat>
          <c:val>
            <c:numRef>
              <c:f>'[2021.09 IGF donor meeting_2.xlsx]chart'!$C$19:$G$19</c:f>
              <c:numCache>
                <c:formatCode>_(* #,##0_);_(* \(#,##0\);_(* "-"??_);_(@_)</c:formatCode>
                <c:ptCount val="5"/>
                <c:pt idx="0">
                  <c:v>1124.3030000000001</c:v>
                </c:pt>
                <c:pt idx="1">
                  <c:v>772.62899999999991</c:v>
                </c:pt>
                <c:pt idx="2">
                  <c:v>872.95951999999988</c:v>
                </c:pt>
                <c:pt idx="3">
                  <c:v>944.51684999999998</c:v>
                </c:pt>
                <c:pt idx="4">
                  <c:v>661.05338000000006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A83-4583-8C73-923E9E5303D9}"/>
            </c:ext>
          </c:extLst>
        </c:ser>
        <c:ser>
          <c:idx val="1"/>
          <c:order val="1"/>
          <c:tx>
            <c:strRef>
              <c:f>'[2021.09 IGF donor meeting_2.xlsx]chart'!$B$20</c:f>
              <c:strCache>
                <c:ptCount val="1"/>
                <c:pt idx="0">
                  <c:v>Expenditures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'[2021.09 IGF donor meeting_2.xlsx]chart'!$C$18:$G$18</c:f>
              <c:strCach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2021*</c:v>
                </c:pt>
              </c:strCache>
            </c:strRef>
          </c:cat>
          <c:val>
            <c:numRef>
              <c:f>'[2021.09 IGF donor meeting_2.xlsx]chart'!$C$20:$G$20</c:f>
              <c:numCache>
                <c:formatCode>_(* #,##0_);_(* \(#,##0\);_(* "-"??_);_(@_)</c:formatCode>
                <c:ptCount val="5"/>
                <c:pt idx="0">
                  <c:v>899.40051000000017</c:v>
                </c:pt>
                <c:pt idx="1">
                  <c:v>973.01235999999983</c:v>
                </c:pt>
                <c:pt idx="2">
                  <c:v>848.93335000000013</c:v>
                </c:pt>
                <c:pt idx="3">
                  <c:v>811.03985999999986</c:v>
                </c:pt>
                <c:pt idx="4">
                  <c:v>913.32222999999988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A83-4583-8C73-923E9E5303D9}"/>
            </c:ext>
          </c:extLst>
        </c:ser>
        <c:ser>
          <c:idx val="2"/>
          <c:order val="2"/>
          <c:tx>
            <c:strRef>
              <c:f>'[2021.09 IGF donor meeting_2.xlsx]chart'!$B$21</c:f>
              <c:strCache>
                <c:ptCount val="1"/>
                <c:pt idx="0">
                  <c:v>budget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'[2021.09 IGF donor meeting_2.xlsx]chart'!$C$18:$G$18</c:f>
              <c:strCach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2021*</c:v>
                </c:pt>
              </c:strCache>
            </c:strRef>
          </c:cat>
          <c:val>
            <c:numRef>
              <c:f>'[2021.09 IGF donor meeting_2.xlsx]chart'!$C$21:$G$21</c:f>
              <c:numCache>
                <c:formatCode>_(* #,##0_);_(* \(#,##0\);_(* "-"??_);_(@_)</c:formatCode>
                <c:ptCount val="5"/>
                <c:pt idx="0">
                  <c:v>2825</c:v>
                </c:pt>
                <c:pt idx="1">
                  <c:v>2881.5</c:v>
                </c:pt>
                <c:pt idx="2">
                  <c:v>2882.63</c:v>
                </c:pt>
                <c:pt idx="3">
                  <c:v>2883.7829999999999</c:v>
                </c:pt>
                <c:pt idx="4">
                  <c:v>2884.9580000000001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A83-4583-8C73-923E9E5303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5317552"/>
        <c:axId val="665318208"/>
      </c:lineChart>
      <c:catAx>
        <c:axId val="665317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en-US"/>
          </a:p>
        </c:txPr>
        <c:crossAx val="665318208"/>
        <c:crosses val="autoZero"/>
        <c:auto val="1"/>
        <c:lblAlgn val="ctr"/>
        <c:lblOffset val="100"/>
        <c:noMultiLvlLbl val="0"/>
      </c:catAx>
      <c:valAx>
        <c:axId val="665318208"/>
        <c:scaling>
          <c:orientation val="minMax"/>
          <c:max val="3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defRPr>
                </a:pPr>
                <a:r>
                  <a:rPr lang="en-US"/>
                  <a:t>thousand USD</a:t>
                </a:r>
              </a:p>
            </c:rich>
          </c:tx>
          <c:layout>
            <c:manualLayout>
              <c:xMode val="edge"/>
              <c:yMode val="edge"/>
              <c:x val="2.5000000000000001E-2"/>
              <c:y val="0.1191703120443277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+mn-cs"/>
                </a:defRPr>
              </a:pPr>
              <a:endParaRPr lang="en-US"/>
            </a:p>
          </c:txPr>
        </c:title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en-US"/>
          </a:p>
        </c:txPr>
        <c:crossAx val="665317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egendEntry>
        <c:idx val="0"/>
        <c:delete val="1"/>
      </c:legendEntry>
      <c:legendEntry>
        <c:idx val="1"/>
        <c:delete val="1"/>
      </c:legendEntry>
      <c:layout>
        <c:manualLayout>
          <c:xMode val="edge"/>
          <c:yMode val="edge"/>
          <c:x val="0.17769378827646543"/>
          <c:y val="0.91542723826188388"/>
          <c:w val="0.70008398950131234"/>
          <c:h val="8.15988626421697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>
          <a:latin typeface="Cambria" panose="02040503050406030204" pitchFamily="18" charset="0"/>
          <a:ea typeface="Cambria" panose="02040503050406030204" pitchFamily="18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r>
              <a:rPr lang="en-US" sz="3600" dirty="0"/>
              <a:t>Funding Trend </a:t>
            </a:r>
            <a:r>
              <a:rPr lang="en-US" sz="3600" b="0" i="0" u="none" strike="noStrike" baseline="70000" dirty="0">
                <a:effectLst/>
              </a:rPr>
              <a:t>a</a:t>
            </a:r>
            <a:endParaRPr lang="en-US" sz="3600" dirty="0"/>
          </a:p>
        </c:rich>
      </c:tx>
      <c:layout>
        <c:manualLayout>
          <c:xMode val="edge"/>
          <c:yMode val="edge"/>
          <c:x val="0.37883333333333336"/>
          <c:y val="4.83958706001119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9150699912510937E-2"/>
          <c:y val="0.22800345757374735"/>
          <c:w val="0.87029374453193342"/>
          <c:h val="0.5721119113225061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'[2021.09 IGF donor meeting_2.xlsx]chart'!$B$11</c:f>
              <c:strCache>
                <c:ptCount val="1"/>
                <c:pt idx="0">
                  <c:v>Government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'[2021.09 IGF donor meeting_2.xlsx]chart'!$C$10:$G$10</c:f>
              <c:strCach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2021*</c:v>
                </c:pt>
              </c:strCache>
            </c:strRef>
          </c:cat>
          <c:val>
            <c:numRef>
              <c:f>'[2021.09 IGF donor meeting_2.xlsx]chart'!$C$11:$G$11</c:f>
              <c:numCache>
                <c:formatCode>_(* #,##0_);_(* \(#,##0\);_(* "-"??_);_(@_)</c:formatCode>
                <c:ptCount val="5"/>
                <c:pt idx="0">
                  <c:v>238.178</c:v>
                </c:pt>
                <c:pt idx="1">
                  <c:v>277.83600000000001</c:v>
                </c:pt>
                <c:pt idx="2">
                  <c:v>564.29591999999991</c:v>
                </c:pt>
                <c:pt idx="3">
                  <c:v>591.53309000000002</c:v>
                </c:pt>
                <c:pt idx="4">
                  <c:v>439.29099000000002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D5-4145-A2E7-EC601A91A6F5}"/>
            </c:ext>
          </c:extLst>
        </c:ser>
        <c:ser>
          <c:idx val="1"/>
          <c:order val="1"/>
          <c:tx>
            <c:strRef>
              <c:f>'[2021.09 IGF donor meeting_2.xlsx]chart'!$B$12</c:f>
              <c:strCache>
                <c:ptCount val="1"/>
                <c:pt idx="0">
                  <c:v>PrivateSector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'[2021.09 IGF donor meeting_2.xlsx]chart'!$C$10:$G$10</c:f>
              <c:strCach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2021*</c:v>
                </c:pt>
              </c:strCache>
            </c:strRef>
          </c:cat>
          <c:val>
            <c:numRef>
              <c:f>'[2021.09 IGF donor meeting_2.xlsx]chart'!$C$12:$G$12</c:f>
              <c:numCache>
                <c:formatCode>_(* #,##0_);_(* \(#,##0\);_(* "-"??_);_(@_)</c:formatCode>
                <c:ptCount val="5"/>
                <c:pt idx="0">
                  <c:v>132.34800000000001</c:v>
                </c:pt>
                <c:pt idx="1">
                  <c:v>185</c:v>
                </c:pt>
                <c:pt idx="2">
                  <c:v>110</c:v>
                </c:pt>
                <c:pt idx="3">
                  <c:v>40</c:v>
                </c:pt>
                <c:pt idx="4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BD5-4145-A2E7-EC601A91A6F5}"/>
            </c:ext>
          </c:extLst>
        </c:ser>
        <c:ser>
          <c:idx val="2"/>
          <c:order val="2"/>
          <c:tx>
            <c:strRef>
              <c:f>'[2021.09 IGF donor meeting_2.xlsx]chart'!$B$13</c:f>
              <c:strCache>
                <c:ptCount val="1"/>
                <c:pt idx="0">
                  <c:v>TechCommunity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'[2021.09 IGF donor meeting_2.xlsx]chart'!$C$10:$G$10</c:f>
              <c:strCach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2021*</c:v>
                </c:pt>
              </c:strCache>
            </c:strRef>
          </c:cat>
          <c:val>
            <c:numRef>
              <c:f>'[2021.09 IGF donor meeting_2.xlsx]chart'!$C$13:$G$13</c:f>
              <c:numCache>
                <c:formatCode>_(* #,##0_);_(* \(#,##0\);_(* "-"??_);_(@_)</c:formatCode>
                <c:ptCount val="5"/>
                <c:pt idx="0">
                  <c:v>693.79700000000003</c:v>
                </c:pt>
                <c:pt idx="1">
                  <c:v>299.81099999999998</c:v>
                </c:pt>
                <c:pt idx="2">
                  <c:v>175</c:v>
                </c:pt>
                <c:pt idx="3">
                  <c:v>303.00175999999999</c:v>
                </c:pt>
                <c:pt idx="4">
                  <c:v>171.76239000000001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BD5-4145-A2E7-EC601A91A6F5}"/>
            </c:ext>
          </c:extLst>
        </c:ser>
        <c:ser>
          <c:idx val="3"/>
          <c:order val="3"/>
          <c:tx>
            <c:strRef>
              <c:f>'[2021.09 IGF donor meeting_2.xlsx]chart'!$B$14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'[2021.09 IGF donor meeting_2.xlsx]chart'!$C$10:$G$10</c:f>
              <c:strCach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2021*</c:v>
                </c:pt>
              </c:strCache>
            </c:strRef>
          </c:cat>
          <c:val>
            <c:numRef>
              <c:f>'[2021.09 IGF donor meeting_2.xlsx]chart'!$C$14:$G$14</c:f>
              <c:numCache>
                <c:formatCode>_(* #,##0_);_(* \(#,##0\);_(* "-"??_);_(@_)</c:formatCode>
                <c:ptCount val="5"/>
                <c:pt idx="0">
                  <c:v>59.98</c:v>
                </c:pt>
                <c:pt idx="1">
                  <c:v>9.9819999999999993</c:v>
                </c:pt>
                <c:pt idx="2">
                  <c:v>23.663599999999999</c:v>
                </c:pt>
                <c:pt idx="3">
                  <c:v>9.9819999999999993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BD5-4145-A2E7-EC601A91A6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65317552"/>
        <c:axId val="665318208"/>
      </c:barChart>
      <c:catAx>
        <c:axId val="665317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en-US"/>
          </a:p>
        </c:txPr>
        <c:crossAx val="665318208"/>
        <c:crosses val="autoZero"/>
        <c:auto val="1"/>
        <c:lblAlgn val="ctr"/>
        <c:lblOffset val="100"/>
        <c:noMultiLvlLbl val="0"/>
      </c:catAx>
      <c:valAx>
        <c:axId val="665318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defRPr>
                </a:pPr>
                <a:r>
                  <a:rPr lang="en-US"/>
                  <a:t>Thousand USD</a:t>
                </a:r>
              </a:p>
            </c:rich>
          </c:tx>
          <c:layout>
            <c:manualLayout>
              <c:xMode val="edge"/>
              <c:yMode val="edge"/>
              <c:x val="2.7777777777777776E-2"/>
              <c:y val="0.113473961091089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+mn-cs"/>
                </a:defRPr>
              </a:pPr>
              <a:endParaRPr lang="en-US"/>
            </a:p>
          </c:txPr>
        </c:title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en-US"/>
          </a:p>
        </c:txPr>
        <c:crossAx val="665317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>
          <a:latin typeface="Cambria" panose="02040503050406030204" pitchFamily="18" charset="0"/>
          <a:ea typeface="Cambria" panose="02040503050406030204" pitchFamily="18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CF5473-E432-4D65-A44E-C10C27B2D1A9}" type="datetimeFigureOut">
              <a:rPr lang="en-US" smtClean="0"/>
              <a:t>29/09/2021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117256-0BCE-4C7C-8564-051EBCBCE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690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IGF annual budget is around 2.8 million USD. On average, received contributions amount to 1/3 of the annual budget. Expenditures are also kept in line with available funding.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117256-0BCE-4C7C-8564-051EBCBCE0E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3994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see an upward trend in contributions since 2018. Government entities and stakeholders in </a:t>
            </a:r>
            <a:r>
              <a:rPr lang="en-US" dirty="0" err="1"/>
              <a:t>TechCommunity</a:t>
            </a:r>
            <a:r>
              <a:rPr lang="en-US" dirty="0"/>
              <a:t> continue to provide strong support for the IGF.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117256-0BCE-4C7C-8564-051EBCBCE0E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09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117256-0BCE-4C7C-8564-051EBCBCE0E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822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BA319-61FE-4C34-89F8-86A8C6DC6E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933B93-B1F0-4A16-8B4D-DBE7AA1F7F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8C92D6-23E6-4192-9DD2-1CCCDBD15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1FDBF-DC49-4DCD-B73F-58440664EFA2}" type="datetimeFigureOut">
              <a:rPr lang="en-US" smtClean="0"/>
              <a:t>29/09/2021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22BC3-C06B-4342-944C-9355247A8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1D91FF-AEF5-414D-85C7-F5959059E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5943-074E-4D00-B9EE-41A3E981F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93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65CB5-E23A-4D35-A9AD-EE87BAF3F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1E295C-F94F-4E46-910C-F201FFC249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183DDF-3BA8-43F4-80BC-FC358A6B4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1FDBF-DC49-4DCD-B73F-58440664EFA2}" type="datetimeFigureOut">
              <a:rPr lang="en-US" smtClean="0"/>
              <a:t>29/09/2021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2916DF-A8BF-4596-81BB-93BBE0854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4456C2-BB1D-43C2-B650-6628CE96D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5943-074E-4D00-B9EE-41A3E981F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051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9BBAA2-540E-4502-B75F-AA72A80350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706E90-A69C-446D-B725-85562BDEB9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176192-6DE6-41EF-B9D6-E5597F007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1FDBF-DC49-4DCD-B73F-58440664EFA2}" type="datetimeFigureOut">
              <a:rPr lang="en-US" smtClean="0"/>
              <a:t>29/09/2021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AC6B06-2C6E-4699-9A6B-66439F8B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E5BC56-DE34-4CCB-A77D-B76E87FA5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5943-074E-4D00-B9EE-41A3E981F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478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09143-1D94-48D4-891A-424FB7315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209404-E1BA-4F41-8761-DAAAB0D32F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46C22D-E542-4DC5-9D30-731AC13B9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1FDBF-DC49-4DCD-B73F-58440664EFA2}" type="datetimeFigureOut">
              <a:rPr lang="en-US" smtClean="0"/>
              <a:t>29/09/2021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18953E-F023-43DD-94AF-FCC1A6009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AB3ED5-D62E-437B-A4EE-3BF9C9498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5943-074E-4D00-B9EE-41A3E981F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990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6C180-FBDC-4CDA-99B9-6B4081310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964876-7161-4C47-80F1-8CBB0F8752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B9BF90-3524-40F1-9E10-83A776877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1FDBF-DC49-4DCD-B73F-58440664EFA2}" type="datetimeFigureOut">
              <a:rPr lang="en-US" smtClean="0"/>
              <a:t>29/09/2021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6CAA8D-E79A-41A6-A63D-450DDE652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1FCD6A-658D-4A24-ABC1-715DAB998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5943-074E-4D00-B9EE-41A3E981F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377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EEB33-5F27-40D8-8DEB-9652A51E0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6806D1-934D-4CB0-A589-BD2C9AC152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1E5568-5FF3-4A87-A277-438EF0DCD1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7538C1-D91D-4D0A-9D10-7E73B8477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1FDBF-DC49-4DCD-B73F-58440664EFA2}" type="datetimeFigureOut">
              <a:rPr lang="en-US" smtClean="0"/>
              <a:t>29/09/2021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049C47-34F6-4C8E-8BF4-1AC627BBA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A63FD2-0115-49A2-AEFA-54999C5EE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5943-074E-4D00-B9EE-41A3E981F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620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636EF-D4A6-4068-A10C-9BE545727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FB10E-2602-44F4-9460-09B501B6C1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3CD974-5327-4D76-8D10-BA5CD67A3D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7BD5C3-F199-443D-878A-4D17202C91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6E7726-E3ED-496B-8E8E-124384EA58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919FE9-A65E-47AD-8614-8B561325A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1FDBF-DC49-4DCD-B73F-58440664EFA2}" type="datetimeFigureOut">
              <a:rPr lang="en-US" smtClean="0"/>
              <a:t>29/09/2021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473549-243F-4C25-B531-95854C45A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69C69B-A437-4D57-A867-D9F61857F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5943-074E-4D00-B9EE-41A3E981F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181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36001-6F79-4D1F-885A-12792CB7F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E28754-D6FD-4BE6-874E-9D268EB99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1FDBF-DC49-4DCD-B73F-58440664EFA2}" type="datetimeFigureOut">
              <a:rPr lang="en-US" smtClean="0"/>
              <a:t>29/09/2021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583055-DAE9-4C9E-B877-752C7F320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3CE00A-D003-460F-BB42-972267EAE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5943-074E-4D00-B9EE-41A3E981F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039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20694C-31DE-4447-BE60-9D800936A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1FDBF-DC49-4DCD-B73F-58440664EFA2}" type="datetimeFigureOut">
              <a:rPr lang="en-US" smtClean="0"/>
              <a:t>29/09/2021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2D9DFA-A131-4A23-9F26-055CF1FB2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E06AEF-6231-4753-8EBD-6B9265BBF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5943-074E-4D00-B9EE-41A3E981F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662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A3BC4-E230-46EA-AEE5-86DFE2F34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E18D1F-8B41-489D-90E6-AE79734EFE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A82E1E-0062-4B97-A979-36AAEC002A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3556F5-F859-473C-81F1-6852E19F5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1FDBF-DC49-4DCD-B73F-58440664EFA2}" type="datetimeFigureOut">
              <a:rPr lang="en-US" smtClean="0"/>
              <a:t>29/09/2021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1EC86C-79AB-4137-A56A-ABED141E3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8337A4-0739-4CFF-AF89-8C785DB7C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5943-074E-4D00-B9EE-41A3E981F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416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57077-6D16-4697-8C46-07D2CB8AB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CEE06E-8940-4079-B137-F1AA51CD9D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CBB5D-2B66-44D1-8D2E-33EC1A4A8C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9142AA-BBC0-41F0-A5C4-3BD82B140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1FDBF-DC49-4DCD-B73F-58440664EFA2}" type="datetimeFigureOut">
              <a:rPr lang="en-US" smtClean="0"/>
              <a:t>29/09/2021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30A4A2-195D-4E58-BA18-1963D4DB3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A3F702-23C7-4F83-8FD4-135D37105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5943-074E-4D00-B9EE-41A3E981F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760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685772-2F39-419E-B7A2-40CE19285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1B8DCD-4429-4AAA-A964-3DE563B36B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931068-82B4-4709-9F97-95772CB807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1FDBF-DC49-4DCD-B73F-58440664EFA2}" type="datetimeFigureOut">
              <a:rPr lang="en-US" smtClean="0"/>
              <a:t>29/09/2021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58EDE-CF5D-47B9-90ED-C3D3F1AFC9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652685-B79B-43B1-88C2-B4605EBA03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35943-074E-4D00-B9EE-41A3E981F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21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igf@un.org?subject=Contribution%20to%20IGF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1219200"/>
            <a:ext cx="7848600" cy="1524000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chemeClr val="tx2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IGF donors meeting</a:t>
            </a:r>
            <a:endParaRPr lang="en-GB" sz="5400" b="1" dirty="0">
              <a:solidFill>
                <a:schemeClr val="tx2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0" y="3886200"/>
            <a:ext cx="6705600" cy="1524000"/>
          </a:xfrm>
        </p:spPr>
        <p:txBody>
          <a:bodyPr>
            <a:normAutofit/>
          </a:bodyPr>
          <a:lstStyle/>
          <a:p>
            <a:r>
              <a:rPr lang="en-US" sz="2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Information Session</a:t>
            </a:r>
          </a:p>
          <a:p>
            <a:r>
              <a:rPr lang="en-US" sz="2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As of September 2021</a:t>
            </a:r>
          </a:p>
        </p:txBody>
      </p:sp>
    </p:spTree>
    <p:extLst>
      <p:ext uri="{BB962C8B-B14F-4D97-AF65-F5344CB8AC3E}">
        <p14:creationId xmlns:p14="http://schemas.microsoft.com/office/powerpoint/2010/main" val="3971547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7ED14FF-757F-4644-BEDF-356381E215EC}"/>
              </a:ext>
            </a:extLst>
          </p:cNvPr>
          <p:cNvSpPr txBox="1"/>
          <p:nvPr/>
        </p:nvSpPr>
        <p:spPr>
          <a:xfrm>
            <a:off x="9873619" y="6488401"/>
            <a:ext cx="21789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* As of September 2021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1BB4AE7-7BDC-415B-8847-D7A369625FB7}"/>
              </a:ext>
            </a:extLst>
          </p:cNvPr>
          <p:cNvSpPr txBox="1"/>
          <p:nvPr/>
        </p:nvSpPr>
        <p:spPr>
          <a:xfrm>
            <a:off x="0" y="6488668"/>
            <a:ext cx="55329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aseline="30000" dirty="0"/>
              <a:t>a </a:t>
            </a:r>
            <a:r>
              <a:rPr lang="en-US" sz="1600" dirty="0"/>
              <a:t>main trust fund, contributions for other earmarks not included </a:t>
            </a: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04BE11D3-7EF4-4BC2-8FC9-ADD45A5044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0307127"/>
              </p:ext>
            </p:extLst>
          </p:nvPr>
        </p:nvGraphicFramePr>
        <p:xfrm>
          <a:off x="-1" y="-1"/>
          <a:ext cx="12052549" cy="63288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39850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17932304-149C-4027-903B-F0454AEF3B42}"/>
              </a:ext>
            </a:extLst>
          </p:cNvPr>
          <p:cNvSpPr txBox="1"/>
          <p:nvPr/>
        </p:nvSpPr>
        <p:spPr>
          <a:xfrm>
            <a:off x="9873619" y="6488401"/>
            <a:ext cx="21789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* As of September 2021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29E2A8A-A335-4F39-AD6F-D4C106DD6C96}"/>
              </a:ext>
            </a:extLst>
          </p:cNvPr>
          <p:cNvSpPr txBox="1"/>
          <p:nvPr/>
        </p:nvSpPr>
        <p:spPr>
          <a:xfrm>
            <a:off x="0" y="6488668"/>
            <a:ext cx="55310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aseline="30000" dirty="0"/>
              <a:t>a </a:t>
            </a:r>
            <a:r>
              <a:rPr lang="en-US" sz="1600" dirty="0"/>
              <a:t>main trust fund, contributions for other earmarks not included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E82DF0C1-4E7E-4385-B785-5189C54DE5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9438992"/>
              </p:ext>
            </p:extLst>
          </p:nvPr>
        </p:nvGraphicFramePr>
        <p:xfrm>
          <a:off x="0" y="0"/>
          <a:ext cx="12192000" cy="6298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29289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0986A38-E7DD-4952-BF2F-96D1885CA9E4}"/>
              </a:ext>
            </a:extLst>
          </p:cNvPr>
          <p:cNvSpPr txBox="1"/>
          <p:nvPr/>
        </p:nvSpPr>
        <p:spPr>
          <a:xfrm>
            <a:off x="3706564" y="375985"/>
            <a:ext cx="47788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2021 </a:t>
            </a:r>
            <a:r>
              <a:rPr lang="en-US" sz="3600" dirty="0">
                <a:latin typeface="Cambria" panose="02040503050406030204" pitchFamily="18" charset="0"/>
                <a:ea typeface="Cambria" panose="02040503050406030204" pitchFamily="18" charset="0"/>
              </a:rPr>
              <a:t>Implementation </a:t>
            </a:r>
            <a:r>
              <a:rPr lang="en-US" sz="2800" b="0" i="0" u="none" strike="noStrike" baseline="70000" dirty="0">
                <a:effectLst/>
              </a:rPr>
              <a:t>a</a:t>
            </a:r>
            <a:endParaRPr lang="en-US" sz="4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C1A1CF3-D28D-4787-AF0A-B3770052208C}"/>
              </a:ext>
            </a:extLst>
          </p:cNvPr>
          <p:cNvSpPr txBox="1"/>
          <p:nvPr/>
        </p:nvSpPr>
        <p:spPr>
          <a:xfrm>
            <a:off x="0" y="6488668"/>
            <a:ext cx="55329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aseline="30000" dirty="0"/>
              <a:t>a </a:t>
            </a:r>
            <a:r>
              <a:rPr lang="en-US" sz="1600" dirty="0"/>
              <a:t>main trust fund, contributions for other earmarks not included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C1C73EF-EF14-44DD-9379-F08AB57B5949}"/>
              </a:ext>
            </a:extLst>
          </p:cNvPr>
          <p:cNvSpPr txBox="1"/>
          <p:nvPr/>
        </p:nvSpPr>
        <p:spPr>
          <a:xfrm>
            <a:off x="3373456" y="4530981"/>
            <a:ext cx="8610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ZW" sz="1600" dirty="0">
                <a:latin typeface="Cambria" panose="02040503050406030204" pitchFamily="18" charset="0"/>
              </a:rPr>
              <a:t>The IGF Secretariat is an </a:t>
            </a:r>
            <a:r>
              <a:rPr lang="en-ZW" sz="1600" b="1" u="sng" dirty="0">
                <a:latin typeface="Cambria" panose="02040503050406030204" pitchFamily="18" charset="0"/>
              </a:rPr>
              <a:t>extra-budgetary project </a:t>
            </a:r>
            <a:r>
              <a:rPr lang="en-ZW" sz="1600" dirty="0">
                <a:latin typeface="Cambria" panose="02040503050406030204" pitchFamily="18" charset="0"/>
              </a:rPr>
              <a:t>administered by the </a:t>
            </a:r>
            <a:r>
              <a:rPr lang="en-US" sz="1600" dirty="0">
                <a:latin typeface="Cambria" panose="02040503050406030204" pitchFamily="18" charset="0"/>
              </a:rPr>
              <a:t>United Nations Department of Economic and Social Affairs. </a:t>
            </a:r>
            <a:r>
              <a:rPr lang="en-US" sz="1600" b="1" u="sng" dirty="0">
                <a:latin typeface="Cambria" panose="02040503050406030204" pitchFamily="18" charset="0"/>
              </a:rPr>
              <a:t>It is solely voluntary funded on a multi-donor (multi-stakeholder) basis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600" u="sng" dirty="0">
              <a:latin typeface="Cambria" panose="0204050305040603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>
                <a:latin typeface="Cambria" panose="02040503050406030204" pitchFamily="18" charset="0"/>
              </a:rPr>
              <a:t>Therefore, voluntary contributions from all stakeholders are welcome and are crucial to enable the IGF Secretariat to continue delivering its important mandate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F5983BD-33A9-4ACB-B676-09BE4C8593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61" y="1304669"/>
            <a:ext cx="7232353" cy="3004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621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92F0838C-97BA-44F8-B2B9-4C3392616F82}"/>
              </a:ext>
            </a:extLst>
          </p:cNvPr>
          <p:cNvSpPr txBox="1">
            <a:spLocks/>
          </p:cNvSpPr>
          <p:nvPr/>
        </p:nvSpPr>
        <p:spPr>
          <a:xfrm>
            <a:off x="1981200" y="1262225"/>
            <a:ext cx="8229600" cy="510552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ar-AE" sz="5400" dirty="0">
                <a:solidFill>
                  <a:schemeClr val="tx2"/>
                </a:solidFill>
              </a:rPr>
              <a:t>شكرا</a:t>
            </a:r>
            <a:endParaRPr lang="en-US" sz="5400" dirty="0">
              <a:solidFill>
                <a:schemeClr val="tx2"/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zh-CN" sz="5400" dirty="0">
                <a:solidFill>
                  <a:schemeClr val="tx2"/>
                </a:solidFill>
              </a:rPr>
              <a:t>谢谢</a:t>
            </a:r>
            <a:endParaRPr lang="en-US" altLang="zh-CN" sz="5400" dirty="0">
              <a:solidFill>
                <a:schemeClr val="tx2"/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5400" dirty="0">
                <a:solidFill>
                  <a:schemeClr val="tx2"/>
                </a:solidFill>
              </a:rPr>
              <a:t>Thank You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5400" dirty="0">
                <a:solidFill>
                  <a:schemeClr val="tx2"/>
                </a:solidFill>
              </a:rPr>
              <a:t>Merci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ru-RU" sz="5400" dirty="0">
                <a:solidFill>
                  <a:schemeClr val="tx2"/>
                </a:solidFill>
              </a:rPr>
              <a:t>Спасибо</a:t>
            </a:r>
            <a:endParaRPr lang="en-US" sz="5400" dirty="0">
              <a:solidFill>
                <a:schemeClr val="tx2"/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5400" dirty="0">
                <a:solidFill>
                  <a:schemeClr val="tx2"/>
                </a:solidFill>
              </a:rPr>
              <a:t>Gracias</a:t>
            </a:r>
          </a:p>
          <a:p>
            <a:endParaRPr lang="en-GB" sz="4800" dirty="0">
              <a:solidFill>
                <a:schemeClr val="tx2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DBEAFD9-0399-44A3-8441-73AB33154377}"/>
              </a:ext>
            </a:extLst>
          </p:cNvPr>
          <p:cNvSpPr txBox="1"/>
          <p:nvPr/>
        </p:nvSpPr>
        <p:spPr>
          <a:xfrm>
            <a:off x="0" y="259940"/>
            <a:ext cx="12192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Cambria" panose="02040503050406030204" pitchFamily="18" charset="0"/>
                <a:cs typeface="Arial" panose="020B0604020202020204" pitchFamily="34" charset="0"/>
              </a:rPr>
              <a:t>To make contributions to the IGF, please email us at </a:t>
            </a:r>
            <a:r>
              <a:rPr lang="en-US" sz="2800" dirty="0">
                <a:latin typeface="Cambria" panose="02040503050406030204" pitchFamily="18" charset="0"/>
                <a:cs typeface="Arial" panose="020B0604020202020204" pitchFamily="34" charset="0"/>
                <a:hlinkClick r:id="rId2"/>
              </a:rPr>
              <a:t>igf@un.org</a:t>
            </a:r>
            <a:endParaRPr lang="en-US" sz="2800" dirty="0"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109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A1011FD5C6FA94692668CCBB0B001B7" ma:contentTypeVersion="14" ma:contentTypeDescription="Create a new document." ma:contentTypeScope="" ma:versionID="6569a8da06cff458cd8c63570c6fd985">
  <xsd:schema xmlns:xsd="http://www.w3.org/2001/XMLSchema" xmlns:xs="http://www.w3.org/2001/XMLSchema" xmlns:p="http://schemas.microsoft.com/office/2006/metadata/properties" xmlns:ns2="ab3074b2-a2f2-40d4-95db-4d8bfc6beab8" xmlns:ns3="d7fe1d00-5f92-4dfb-a8df-252d5220b019" targetNamespace="http://schemas.microsoft.com/office/2006/metadata/properties" ma:root="true" ma:fieldsID="8fc6a3788ff002509e4759945f0ec9e4" ns2:_="" ns3:_="">
    <xsd:import namespace="ab3074b2-a2f2-40d4-95db-4d8bfc6beab8"/>
    <xsd:import namespace="d7fe1d00-5f92-4dfb-a8df-252d5220b01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3074b2-a2f2-40d4-95db-4d8bfc6beab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fe1d00-5f92-4dfb-a8df-252d5220b019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979D10A-11D4-416E-9352-D8A7F62A59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b3074b2-a2f2-40d4-95db-4d8bfc6beab8"/>
    <ds:schemaRef ds:uri="d7fe1d00-5f92-4dfb-a8df-252d5220b01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0BF8F5C-FAA1-473D-B040-601982AA710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B752304-7AC6-49EE-95AD-121DE184A5CC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205</Words>
  <Application>Microsoft Office PowerPoint</Application>
  <PresentationFormat>Widescreen</PresentationFormat>
  <Paragraphs>28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Cambria</vt:lpstr>
      <vt:lpstr>Wingdings</vt:lpstr>
      <vt:lpstr>Office Theme</vt:lpstr>
      <vt:lpstr>IGF donors meeting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IGF donors meeting</dc:title>
  <dc:creator>Supachan Tantrasuwan</dc:creator>
  <cp:lastModifiedBy>Supachan Tantrasuwan</cp:lastModifiedBy>
  <cp:revision>5</cp:revision>
  <dcterms:created xsi:type="dcterms:W3CDTF">2021-09-28T22:12:45Z</dcterms:created>
  <dcterms:modified xsi:type="dcterms:W3CDTF">2021-09-29T14:47:24Z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0x0101004A1011FD5C6FA94692668CCBB0B001B7</vt:lpwstr>
  </property>
</Properties>
</file>