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422A-BCB8-6D45-A5D0-09DED570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0887E-45D0-0F48-9AF4-DC113FFA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EDB06-8D50-DD41-A461-F6AC94EE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CE6AE-0829-8143-BC4D-4659627F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0981E-0E2B-0C4A-A247-46047BA4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B17F-E52B-814F-A0F2-1B9FE63D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2043E-BED1-8E4E-8D6E-7CA98FF34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D3283-F091-A741-9C3B-B4575D61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F34E4-1382-7949-B8EE-0C648A9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39943-3595-2F44-B907-FCC62698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98448-E764-B343-A7F6-4AE7AF761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BF162-1FD6-A74A-B963-DF17322B9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853D5-EFAB-A94D-B8B2-7ECE3B7F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0755F-F81F-2D43-BD69-472C8E74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CAE31-663D-E74F-8F57-2DB70C35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7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79DF-57C2-0744-8428-62BE95C2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5179-8D18-734F-8F99-20E944D1D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E74DA-1491-4B40-B654-87A86422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C8EAB-4AE7-604E-B5C9-A05330C1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66C70-82AF-444A-B73D-336F76CF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4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A93D-7B7F-EF4F-A41D-6366D7EE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7C819-35D8-9641-AA06-1D2D45407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03F06-099E-324F-A5C2-DEFB09C3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EB6C7-78FA-6446-BB39-D6BDEBAD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72014-D612-CA42-81A5-2F3E2970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EC66-362F-B644-A88E-689F303A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57FB-B877-374B-A0D0-C697EC632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BE15F-775E-3C43-8F9A-06D3B3EBB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74256-579B-324A-B5A2-2F09D36C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F3997-9702-EC49-86C6-D9AC7EAD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34A03-5A08-6442-96E8-B3865DCE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9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3F57-F2AD-E548-AFC1-995009CB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221E8-E05D-E846-A1AC-68EDC3B01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AE061-DD66-214E-862D-81251A53B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C5269-9D77-534D-9F6C-7CCC8874F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F04C5-FAC1-C44B-896D-57D480848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9B764-9832-8045-9651-0BD12998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88948-8810-C744-A34A-25B89B94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61C29-0994-234D-828D-01413E8A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7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FDC0-2C4D-404C-A996-04974E0D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16654-516E-9140-8C6B-C684D360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5DB7D-4A9F-D645-8968-3724AE39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6CD62-1C62-0D4E-9E3A-D3FA3470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0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64418-426E-2E49-BF01-EAFED269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87A74-DE17-3C46-9BE5-4E3BDE4B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1C94B-759C-F24B-8543-E9F7A79E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8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CB45-F971-164F-94CB-CD2F6140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062EB-CEB6-6F47-82AF-F01C47117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4DFC3-9DAF-0D46-BCAD-D0236BE90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9BE43-8CAD-A544-8ABE-E0DCE0EC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0913C-9A34-3046-B8EA-151628D9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95A01-FD6D-C946-A3A9-2BF83112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35CD-F14B-214D-A18C-B647F184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32052-8254-DC4F-9DAB-5D0F19F5C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B6A0F-F435-2347-8950-5BD91BFA0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B6E7B-1B51-4D42-BCA8-618795AC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EA35E-0996-DC40-A8F9-AA36D3AF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637F4-0F2A-8444-8178-6D8130FF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BA060-556E-D148-B383-E9D3CBA6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78C8F-36ED-8541-B566-C846A0F7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F3BAA-27BE-F040-8FF3-7E7DE5CEF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35C3-7EBA-DC4B-8F92-D2C25046C08C}" type="datetimeFigureOut">
              <a:rPr lang="en-US" smtClean="0"/>
              <a:t>07/11/2020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069AB-E24A-1442-B8B7-E74BE57B1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5BA95-326D-4243-8CC0-19B2C403F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3BCA8-324B-BE40-B3D4-6595C77B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" y="45410"/>
            <a:ext cx="121535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337E5A-E545-594F-A785-07723CCF2AE6}"/>
              </a:ext>
            </a:extLst>
          </p:cNvPr>
          <p:cNvSpPr txBox="1"/>
          <p:nvPr/>
        </p:nvSpPr>
        <p:spPr>
          <a:xfrm>
            <a:off x="4411976" y="529944"/>
            <a:ext cx="4712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venir Roman" panose="02000503020000020003" pitchFamily="2" charset="0"/>
              </a:rPr>
              <a:t>TITLE</a:t>
            </a:r>
            <a:endParaRPr lang="en-US" sz="40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114BF-2FA0-8341-98DE-399B61EBB28B}"/>
              </a:ext>
            </a:extLst>
          </p:cNvPr>
          <p:cNvSpPr txBox="1"/>
          <p:nvPr/>
        </p:nvSpPr>
        <p:spPr>
          <a:xfrm>
            <a:off x="2811686" y="1278509"/>
            <a:ext cx="8972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venir Roman" panose="02000503020000020003" pitchFamily="2" charset="0"/>
              </a:rPr>
              <a:t>Sub-title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41A6A0-9277-B641-A20E-63B01B36CF77}"/>
              </a:ext>
            </a:extLst>
          </p:cNvPr>
          <p:cNvSpPr txBox="1"/>
          <p:nvPr/>
        </p:nvSpPr>
        <p:spPr>
          <a:xfrm>
            <a:off x="229220" y="5035137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Name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701A18-AD7B-6842-B4B0-FE46C9B93E8F}"/>
              </a:ext>
            </a:extLst>
          </p:cNvPr>
          <p:cNvSpPr txBox="1"/>
          <p:nvPr/>
        </p:nvSpPr>
        <p:spPr>
          <a:xfrm>
            <a:off x="8542723" y="5127713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Name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074100-BB80-2E4C-A79C-2A0E51B88B1F}"/>
              </a:ext>
            </a:extLst>
          </p:cNvPr>
          <p:cNvSpPr txBox="1"/>
          <p:nvPr/>
        </p:nvSpPr>
        <p:spPr>
          <a:xfrm>
            <a:off x="6508744" y="5127713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Name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987AD6-D4A7-564A-86B9-6E4CF7E665BD}"/>
              </a:ext>
            </a:extLst>
          </p:cNvPr>
          <p:cNvSpPr txBox="1"/>
          <p:nvPr/>
        </p:nvSpPr>
        <p:spPr>
          <a:xfrm>
            <a:off x="4388601" y="508153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Name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F7963C-61A5-6946-BED6-2D71347A777B}"/>
              </a:ext>
            </a:extLst>
          </p:cNvPr>
          <p:cNvSpPr txBox="1"/>
          <p:nvPr/>
        </p:nvSpPr>
        <p:spPr>
          <a:xfrm>
            <a:off x="2226362" y="5065627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3D7561-8A54-514A-83E5-74ECA1E12EA4}"/>
              </a:ext>
            </a:extLst>
          </p:cNvPr>
          <p:cNvSpPr txBox="1"/>
          <p:nvPr/>
        </p:nvSpPr>
        <p:spPr>
          <a:xfrm>
            <a:off x="254148" y="5692441"/>
            <a:ext cx="137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Organisation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D8B75D-1470-4247-B3DB-1A26F4DDE39D}"/>
              </a:ext>
            </a:extLst>
          </p:cNvPr>
          <p:cNvSpPr txBox="1"/>
          <p:nvPr/>
        </p:nvSpPr>
        <p:spPr>
          <a:xfrm>
            <a:off x="6768214" y="5695502"/>
            <a:ext cx="137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Organisation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928220-7031-6041-B309-90903BB4A312}"/>
              </a:ext>
            </a:extLst>
          </p:cNvPr>
          <p:cNvSpPr txBox="1"/>
          <p:nvPr/>
        </p:nvSpPr>
        <p:spPr>
          <a:xfrm>
            <a:off x="4476704" y="5664124"/>
            <a:ext cx="137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Organisation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145090-87B6-264B-B1AA-DD99612BC039}"/>
              </a:ext>
            </a:extLst>
          </p:cNvPr>
          <p:cNvSpPr txBox="1"/>
          <p:nvPr/>
        </p:nvSpPr>
        <p:spPr>
          <a:xfrm>
            <a:off x="2323899" y="5675888"/>
            <a:ext cx="137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Organisation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3FAF94-AE42-F342-85BC-B1FF9D04B2BB}"/>
              </a:ext>
            </a:extLst>
          </p:cNvPr>
          <p:cNvSpPr txBox="1"/>
          <p:nvPr/>
        </p:nvSpPr>
        <p:spPr>
          <a:xfrm>
            <a:off x="8653985" y="5697805"/>
            <a:ext cx="137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Organisation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BAE5DE-50B6-6643-B09C-5E3ABB3789CD}"/>
              </a:ext>
            </a:extLst>
          </p:cNvPr>
          <p:cNvSpPr txBox="1"/>
          <p:nvPr/>
        </p:nvSpPr>
        <p:spPr>
          <a:xfrm>
            <a:off x="2226362" y="2236215"/>
            <a:ext cx="849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venir Roman" panose="02000503020000020003" pitchFamily="2" charset="0"/>
              </a:rPr>
              <a:t>Time UTC  </a:t>
            </a:r>
            <a:r>
              <a:rPr lang="en-GB" sz="2400" b="1">
                <a:solidFill>
                  <a:schemeClr val="bg1"/>
                </a:solidFill>
                <a:latin typeface="Avenir Roman" panose="02000503020000020003" pitchFamily="2" charset="0"/>
              </a:rPr>
              <a:t>|  Date</a:t>
            </a:r>
            <a:endParaRPr lang="en-US" sz="24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B4CA13F-4567-41C3-B047-DD11E03C1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62" y="3327101"/>
            <a:ext cx="1227082" cy="1531689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68CC0CAB-2415-470E-A573-CA2B15F04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948" y="3327101"/>
            <a:ext cx="1227082" cy="1531689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8EB745F7-BC20-4FA0-A5CD-4CD17285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976" y="3322626"/>
            <a:ext cx="1227082" cy="1531689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1ED314C6-7F87-4160-A068-0D79D2ED9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44" y="3325238"/>
            <a:ext cx="1227082" cy="1531689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B6813784-76DB-465A-AF29-09FF1DC1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723" y="3322625"/>
            <a:ext cx="1227082" cy="1531689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A4BEC039-3335-4BD1-8DB7-8D33F5346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214" y="3327101"/>
            <a:ext cx="1227082" cy="153168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FDCD3BE-637D-4C7F-A705-04BEC56E9B8E}"/>
              </a:ext>
            </a:extLst>
          </p:cNvPr>
          <p:cNvSpPr txBox="1"/>
          <p:nvPr/>
        </p:nvSpPr>
        <p:spPr>
          <a:xfrm>
            <a:off x="10424921" y="5132746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Insert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6B191B-2959-446C-81FC-5DDC5C4DB84F}"/>
              </a:ext>
            </a:extLst>
          </p:cNvPr>
          <p:cNvSpPr txBox="1"/>
          <p:nvPr/>
        </p:nvSpPr>
        <p:spPr>
          <a:xfrm>
            <a:off x="10387222" y="5697805"/>
            <a:ext cx="137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Organisation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24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Avenir Roman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McGann</dc:creator>
  <cp:lastModifiedBy>Anja GENGO</cp:lastModifiedBy>
  <cp:revision>17</cp:revision>
  <dcterms:created xsi:type="dcterms:W3CDTF">2020-11-04T01:46:12Z</dcterms:created>
  <dcterms:modified xsi:type="dcterms:W3CDTF">2020-11-07T00:20:30Z</dcterms:modified>
</cp:coreProperties>
</file>